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 id="2147483674" r:id="rId3"/>
  </p:sldMasterIdLst>
  <p:notesMasterIdLst>
    <p:notesMasterId r:id="rId41"/>
  </p:notesMasterIdLst>
  <p:sldIdLst>
    <p:sldId id="256" r:id="rId4"/>
    <p:sldId id="257" r:id="rId5"/>
    <p:sldId id="258" r:id="rId6"/>
    <p:sldId id="259" r:id="rId7"/>
    <p:sldId id="260" r:id="rId8"/>
    <p:sldId id="261" r:id="rId9"/>
    <p:sldId id="262" r:id="rId10"/>
    <p:sldId id="263" r:id="rId11"/>
    <p:sldId id="264" r:id="rId12"/>
    <p:sldId id="265" r:id="rId13"/>
    <p:sldId id="293"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8"/>
    <p:restoredTop sz="94627"/>
  </p:normalViewPr>
  <p:slideViewPr>
    <p:cSldViewPr snapToGrid="0" snapToObjects="1">
      <p:cViewPr varScale="1">
        <p:scale>
          <a:sx n="81" d="100"/>
          <a:sy n="81" d="100"/>
        </p:scale>
        <p:origin x="725"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viewProps" Target="viewProps.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18"/>
  <c:chart>
    <c:title>
      <c:tx>
        <c:rich>
          <a:bodyPr rot="0"/>
          <a:lstStyle/>
          <a:p>
            <a:pPr>
              <a:defRPr sz="2200" b="1" strike="noStrike" spc="-1">
                <a:solidFill>
                  <a:srgbClr val="595959"/>
                </a:solidFill>
                <a:uFill>
                  <a:solidFill>
                    <a:srgbClr val="FFFFFF"/>
                  </a:solidFill>
                </a:uFill>
                <a:latin typeface="Calibri"/>
                <a:ea typeface="DejaVu Sans"/>
              </a:defRPr>
            </a:pPr>
            <a:r>
              <a:rPr lang="en-US" sz="2200" b="1" strike="noStrike" spc="-1">
                <a:solidFill>
                  <a:srgbClr val="595959"/>
                </a:solidFill>
                <a:uFill>
                  <a:solidFill>
                    <a:srgbClr val="FFFFFF"/>
                  </a:solidFill>
                </a:uFill>
                <a:latin typeface="Calibri"/>
                <a:ea typeface="DejaVu Sans"/>
              </a:rPr>
              <a:t>Gender</a:t>
            </a:r>
          </a:p>
        </c:rich>
      </c:tx>
      <c:overlay val="0"/>
    </c:title>
    <c:autoTitleDeleted val="0"/>
    <c:plotArea>
      <c:layout/>
      <c:pieChart>
        <c:varyColors val="1"/>
        <c:ser>
          <c:idx val="0"/>
          <c:order val="0"/>
          <c:tx>
            <c:strRef>
              <c:f>label 0</c:f>
              <c:strCache>
                <c:ptCount val="1"/>
                <c:pt idx="0">
                  <c:v>Gender</c:v>
                </c:pt>
              </c:strCache>
            </c:strRef>
          </c:tx>
          <c:spPr>
            <a:solidFill>
              <a:srgbClr val="4472C4"/>
            </a:solidFill>
            <a:ln>
              <a:noFill/>
            </a:ln>
          </c:spPr>
          <c:dPt>
            <c:idx val="0"/>
            <c:bubble3D val="0"/>
            <c:extLst>
              <c:ext xmlns:c16="http://schemas.microsoft.com/office/drawing/2014/chart" uri="{C3380CC4-5D6E-409C-BE32-E72D297353CC}">
                <c16:uniqueId val="{00000000-EDD3-4206-A0DC-84617EE4E8A4}"/>
              </c:ext>
            </c:extLst>
          </c:dPt>
          <c:dPt>
            <c:idx val="1"/>
            <c:bubble3D val="0"/>
            <c:spPr>
              <a:solidFill>
                <a:srgbClr val="ED7D31"/>
              </a:solidFill>
              <a:ln>
                <a:noFill/>
              </a:ln>
            </c:spPr>
            <c:extLst>
              <c:ext xmlns:c16="http://schemas.microsoft.com/office/drawing/2014/chart" uri="{C3380CC4-5D6E-409C-BE32-E72D297353CC}">
                <c16:uniqueId val="{00000002-EDD3-4206-A0DC-84617EE4E8A4}"/>
              </c:ext>
            </c:extLst>
          </c:dPt>
          <c:dPt>
            <c:idx val="2"/>
            <c:bubble3D val="0"/>
            <c:spPr>
              <a:solidFill>
                <a:srgbClr val="A5A5A5"/>
              </a:solidFill>
              <a:ln>
                <a:noFill/>
              </a:ln>
            </c:spPr>
            <c:extLst>
              <c:ext xmlns:c16="http://schemas.microsoft.com/office/drawing/2014/chart" uri="{C3380CC4-5D6E-409C-BE32-E72D297353CC}">
                <c16:uniqueId val="{00000004-EDD3-4206-A0DC-84617EE4E8A4}"/>
              </c:ext>
            </c:extLst>
          </c:dPt>
          <c:dLbls>
            <c:spPr>
              <a:noFill/>
              <a:ln>
                <a:noFill/>
              </a:ln>
              <a:effectLst/>
            </c:spPr>
            <c:dLblPos val="inEnd"/>
            <c:showLegendKey val="0"/>
            <c:showVal val="0"/>
            <c:showCatName val="0"/>
            <c:showSerName val="0"/>
            <c:showPercent val="1"/>
            <c:showBubbleSize val="1"/>
            <c:showLeaderLines val="0"/>
            <c:extLst>
              <c:ext xmlns:c15="http://schemas.microsoft.com/office/drawing/2012/chart" uri="{CE6537A1-D6FC-4f65-9D91-7224C49458BB}"/>
            </c:extLst>
          </c:dLbls>
          <c:cat>
            <c:strRef>
              <c:f>categories</c:f>
              <c:strCache>
                <c:ptCount val="3"/>
                <c:pt idx="0">
                  <c:v>F</c:v>
                </c:pt>
                <c:pt idx="1">
                  <c:v>M</c:v>
                </c:pt>
                <c:pt idx="2">
                  <c:v>Unknow</c:v>
                </c:pt>
              </c:strCache>
            </c:strRef>
          </c:cat>
          <c:val>
            <c:numRef>
              <c:f>0</c:f>
              <c:numCache>
                <c:formatCode>General</c:formatCode>
                <c:ptCount val="3"/>
                <c:pt idx="0">
                  <c:v>169</c:v>
                </c:pt>
                <c:pt idx="1">
                  <c:v>180</c:v>
                </c:pt>
                <c:pt idx="2">
                  <c:v>1</c:v>
                </c:pt>
              </c:numCache>
            </c:numRef>
          </c:val>
          <c:extLst>
            <c:ext xmlns:c16="http://schemas.microsoft.com/office/drawing/2014/chart" uri="{C3380CC4-5D6E-409C-BE32-E72D297353CC}">
              <c16:uniqueId val="{00000005-EDD3-4206-A0DC-84617EE4E8A4}"/>
            </c:ext>
          </c:extLst>
        </c:ser>
        <c:dLbls>
          <c:showLegendKey val="0"/>
          <c:showVal val="0"/>
          <c:showCatName val="0"/>
          <c:showSerName val="0"/>
          <c:showPercent val="0"/>
          <c:showBubbleSize val="0"/>
          <c:showLeaderLines val="0"/>
        </c:dLbls>
        <c:firstSliceAng val="0"/>
      </c:pieChart>
      <c:spPr>
        <a:noFill/>
        <a:ln>
          <a:noFill/>
        </a:ln>
      </c:spPr>
    </c:plotArea>
    <c:legend>
      <c:legendPos val="b"/>
      <c:overlay val="0"/>
      <c:spPr>
        <a:solidFill>
          <a:srgbClr val="FFFFFF">
            <a:alpha val="78000"/>
          </a:srgbClr>
        </a:solidFill>
        <a:ln>
          <a:noFill/>
        </a:ln>
      </c:spPr>
    </c:legend>
    <c:plotVisOnly val="1"/>
    <c:dispBlanksAs val="gap"/>
    <c:showDLblsOverMax val="1"/>
  </c:chart>
  <c:spPr>
    <a:noFill/>
    <a:ln w="9360">
      <a:solidFill>
        <a:srgbClr val="D9D9D9"/>
      </a:solidFill>
      <a:round/>
    </a:ln>
  </c:spPr>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18"/>
  <c:chart>
    <c:title>
      <c:tx>
        <c:rich>
          <a:bodyPr rot="0"/>
          <a:lstStyle/>
          <a:p>
            <a:pPr>
              <a:defRPr sz="2200" b="1" strike="noStrike" spc="-1">
                <a:solidFill>
                  <a:srgbClr val="595959"/>
                </a:solidFill>
                <a:uFill>
                  <a:solidFill>
                    <a:srgbClr val="FFFFFF"/>
                  </a:solidFill>
                </a:uFill>
                <a:latin typeface="Calibri"/>
                <a:ea typeface="DejaVu Sans"/>
              </a:defRPr>
            </a:pPr>
            <a:r>
              <a:rPr lang="en-US" sz="2200" b="1" strike="noStrike" spc="-1">
                <a:solidFill>
                  <a:srgbClr val="595959"/>
                </a:solidFill>
                <a:uFill>
                  <a:solidFill>
                    <a:srgbClr val="FFFFFF"/>
                  </a:solidFill>
                </a:uFill>
                <a:latin typeface="Calibri"/>
                <a:ea typeface="DejaVu Sans"/>
              </a:rPr>
              <a:t>AGE</a:t>
            </a:r>
          </a:p>
        </c:rich>
      </c:tx>
      <c:overlay val="0"/>
    </c:title>
    <c:autoTitleDeleted val="0"/>
    <c:plotArea>
      <c:layout/>
      <c:pieChart>
        <c:varyColors val="1"/>
        <c:ser>
          <c:idx val="0"/>
          <c:order val="0"/>
          <c:tx>
            <c:strRef>
              <c:f>label 0</c:f>
              <c:strCache>
                <c:ptCount val="1"/>
                <c:pt idx="0">
                  <c:v>AGE</c:v>
                </c:pt>
              </c:strCache>
            </c:strRef>
          </c:tx>
          <c:spPr>
            <a:solidFill>
              <a:srgbClr val="4472C4"/>
            </a:solidFill>
            <a:ln>
              <a:noFill/>
            </a:ln>
          </c:spPr>
          <c:dPt>
            <c:idx val="0"/>
            <c:bubble3D val="0"/>
            <c:extLst>
              <c:ext xmlns:c16="http://schemas.microsoft.com/office/drawing/2014/chart" uri="{C3380CC4-5D6E-409C-BE32-E72D297353CC}">
                <c16:uniqueId val="{00000000-37B7-4B6D-8D9E-4416FBDE3E99}"/>
              </c:ext>
            </c:extLst>
          </c:dPt>
          <c:dPt>
            <c:idx val="1"/>
            <c:bubble3D val="0"/>
            <c:spPr>
              <a:solidFill>
                <a:srgbClr val="ED7D31"/>
              </a:solidFill>
              <a:ln>
                <a:noFill/>
              </a:ln>
            </c:spPr>
            <c:extLst>
              <c:ext xmlns:c16="http://schemas.microsoft.com/office/drawing/2014/chart" uri="{C3380CC4-5D6E-409C-BE32-E72D297353CC}">
                <c16:uniqueId val="{00000002-37B7-4B6D-8D9E-4416FBDE3E99}"/>
              </c:ext>
            </c:extLst>
          </c:dPt>
          <c:dPt>
            <c:idx val="2"/>
            <c:bubble3D val="0"/>
            <c:spPr>
              <a:solidFill>
                <a:srgbClr val="A5A5A5"/>
              </a:solidFill>
              <a:ln>
                <a:noFill/>
              </a:ln>
            </c:spPr>
            <c:extLst>
              <c:ext xmlns:c16="http://schemas.microsoft.com/office/drawing/2014/chart" uri="{C3380CC4-5D6E-409C-BE32-E72D297353CC}">
                <c16:uniqueId val="{00000004-37B7-4B6D-8D9E-4416FBDE3E99}"/>
              </c:ext>
            </c:extLst>
          </c:dPt>
          <c:dPt>
            <c:idx val="3"/>
            <c:bubble3D val="0"/>
            <c:spPr>
              <a:solidFill>
                <a:srgbClr val="FFC000"/>
              </a:solidFill>
              <a:ln>
                <a:noFill/>
              </a:ln>
            </c:spPr>
            <c:extLst>
              <c:ext xmlns:c16="http://schemas.microsoft.com/office/drawing/2014/chart" uri="{C3380CC4-5D6E-409C-BE32-E72D297353CC}">
                <c16:uniqueId val="{00000006-37B7-4B6D-8D9E-4416FBDE3E99}"/>
              </c:ext>
            </c:extLst>
          </c:dPt>
          <c:dLbls>
            <c:spPr>
              <a:noFill/>
              <a:ln>
                <a:noFill/>
              </a:ln>
              <a:effectLst/>
            </c:spPr>
            <c:dLblPos val="inEnd"/>
            <c:showLegendKey val="0"/>
            <c:showVal val="0"/>
            <c:showCatName val="0"/>
            <c:showSerName val="0"/>
            <c:showPercent val="1"/>
            <c:showBubbleSize val="1"/>
            <c:showLeaderLines val="0"/>
            <c:extLst>
              <c:ext xmlns:c15="http://schemas.microsoft.com/office/drawing/2012/chart" uri="{CE6537A1-D6FC-4f65-9D91-7224C49458BB}"/>
            </c:extLst>
          </c:dLbls>
          <c:cat>
            <c:strRef>
              <c:f>categories</c:f>
              <c:strCache>
                <c:ptCount val="4"/>
                <c:pt idx="0">
                  <c:v>&gt;=60</c:v>
                </c:pt>
                <c:pt idx="1">
                  <c:v>&gt;=40</c:v>
                </c:pt>
                <c:pt idx="2">
                  <c:v>&lt;40</c:v>
                </c:pt>
                <c:pt idx="3">
                  <c:v>Unknown</c:v>
                </c:pt>
              </c:strCache>
            </c:strRef>
          </c:cat>
          <c:val>
            <c:numRef>
              <c:f>0</c:f>
              <c:numCache>
                <c:formatCode>General</c:formatCode>
                <c:ptCount val="4"/>
                <c:pt idx="0">
                  <c:v>199</c:v>
                </c:pt>
                <c:pt idx="1">
                  <c:v>104</c:v>
                </c:pt>
                <c:pt idx="2">
                  <c:v>46</c:v>
                </c:pt>
                <c:pt idx="3">
                  <c:v>1</c:v>
                </c:pt>
              </c:numCache>
            </c:numRef>
          </c:val>
          <c:extLst>
            <c:ext xmlns:c16="http://schemas.microsoft.com/office/drawing/2014/chart" uri="{C3380CC4-5D6E-409C-BE32-E72D297353CC}">
              <c16:uniqueId val="{00000007-37B7-4B6D-8D9E-4416FBDE3E99}"/>
            </c:ext>
          </c:extLst>
        </c:ser>
        <c:dLbls>
          <c:showLegendKey val="0"/>
          <c:showVal val="0"/>
          <c:showCatName val="0"/>
          <c:showSerName val="0"/>
          <c:showPercent val="0"/>
          <c:showBubbleSize val="0"/>
          <c:showLeaderLines val="0"/>
        </c:dLbls>
        <c:firstSliceAng val="0"/>
      </c:pieChart>
      <c:spPr>
        <a:noFill/>
        <a:ln>
          <a:noFill/>
        </a:ln>
      </c:spPr>
    </c:plotArea>
    <c:legend>
      <c:legendPos val="b"/>
      <c:overlay val="0"/>
      <c:spPr>
        <a:solidFill>
          <a:srgbClr val="FFFFFF">
            <a:alpha val="78000"/>
          </a:srgbClr>
        </a:solidFill>
        <a:ln>
          <a:noFill/>
        </a:ln>
      </c:spPr>
    </c:legend>
    <c:plotVisOnly val="1"/>
    <c:dispBlanksAs val="gap"/>
    <c:showDLblsOverMax val="1"/>
  </c:chart>
  <c:spPr>
    <a:noFill/>
    <a:ln w="9360">
      <a:solidFill>
        <a:srgbClr val="D9D9D9"/>
      </a:solidFill>
      <a:round/>
    </a:ln>
  </c:spPr>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18"/>
  <c:chart>
    <c:title>
      <c:tx>
        <c:rich>
          <a:bodyPr rot="0"/>
          <a:lstStyle/>
          <a:p>
            <a:pPr>
              <a:defRPr sz="2200" b="1" strike="noStrike" spc="-1">
                <a:solidFill>
                  <a:srgbClr val="595959"/>
                </a:solidFill>
                <a:uFill>
                  <a:solidFill>
                    <a:srgbClr val="FFFFFF"/>
                  </a:solidFill>
                </a:uFill>
                <a:latin typeface="Calibri"/>
                <a:ea typeface="DejaVu Sans"/>
              </a:defRPr>
            </a:pPr>
            <a:r>
              <a:rPr lang="en-US" sz="2200" b="1" strike="noStrike" spc="-1">
                <a:solidFill>
                  <a:srgbClr val="595959"/>
                </a:solidFill>
                <a:uFill>
                  <a:solidFill>
                    <a:srgbClr val="FFFFFF"/>
                  </a:solidFill>
                </a:uFill>
                <a:latin typeface="Calibri"/>
                <a:ea typeface="DejaVu Sans"/>
              </a:rPr>
              <a:t>Race</a:t>
            </a:r>
          </a:p>
        </c:rich>
      </c:tx>
      <c:overlay val="0"/>
    </c:title>
    <c:autoTitleDeleted val="0"/>
    <c:plotArea>
      <c:layout/>
      <c:pieChart>
        <c:varyColors val="1"/>
        <c:ser>
          <c:idx val="0"/>
          <c:order val="0"/>
          <c:tx>
            <c:strRef>
              <c:f>label 0</c:f>
              <c:strCache>
                <c:ptCount val="1"/>
                <c:pt idx="0">
                  <c:v>Race</c:v>
                </c:pt>
              </c:strCache>
            </c:strRef>
          </c:tx>
          <c:spPr>
            <a:solidFill>
              <a:srgbClr val="4472C4"/>
            </a:solidFill>
            <a:ln>
              <a:noFill/>
            </a:ln>
          </c:spPr>
          <c:dPt>
            <c:idx val="0"/>
            <c:bubble3D val="0"/>
            <c:extLst>
              <c:ext xmlns:c16="http://schemas.microsoft.com/office/drawing/2014/chart" uri="{C3380CC4-5D6E-409C-BE32-E72D297353CC}">
                <c16:uniqueId val="{00000000-91D5-4E94-84C9-9357A8737D81}"/>
              </c:ext>
            </c:extLst>
          </c:dPt>
          <c:dPt>
            <c:idx val="1"/>
            <c:bubble3D val="0"/>
            <c:spPr>
              <a:solidFill>
                <a:srgbClr val="ED7D31"/>
              </a:solidFill>
              <a:ln>
                <a:noFill/>
              </a:ln>
            </c:spPr>
            <c:extLst>
              <c:ext xmlns:c16="http://schemas.microsoft.com/office/drawing/2014/chart" uri="{C3380CC4-5D6E-409C-BE32-E72D297353CC}">
                <c16:uniqueId val="{00000002-91D5-4E94-84C9-9357A8737D81}"/>
              </c:ext>
            </c:extLst>
          </c:dPt>
          <c:dPt>
            <c:idx val="2"/>
            <c:bubble3D val="0"/>
            <c:spPr>
              <a:solidFill>
                <a:srgbClr val="A5A5A5"/>
              </a:solidFill>
              <a:ln>
                <a:noFill/>
              </a:ln>
            </c:spPr>
            <c:extLst>
              <c:ext xmlns:c16="http://schemas.microsoft.com/office/drawing/2014/chart" uri="{C3380CC4-5D6E-409C-BE32-E72D297353CC}">
                <c16:uniqueId val="{00000004-91D5-4E94-84C9-9357A8737D81}"/>
              </c:ext>
            </c:extLst>
          </c:dPt>
          <c:dPt>
            <c:idx val="3"/>
            <c:bubble3D val="0"/>
            <c:spPr>
              <a:solidFill>
                <a:srgbClr val="FFC000"/>
              </a:solidFill>
              <a:ln>
                <a:noFill/>
              </a:ln>
            </c:spPr>
            <c:extLst>
              <c:ext xmlns:c16="http://schemas.microsoft.com/office/drawing/2014/chart" uri="{C3380CC4-5D6E-409C-BE32-E72D297353CC}">
                <c16:uniqueId val="{00000006-91D5-4E94-84C9-9357A8737D81}"/>
              </c:ext>
            </c:extLst>
          </c:dPt>
          <c:dPt>
            <c:idx val="4"/>
            <c:bubble3D val="0"/>
            <c:spPr>
              <a:solidFill>
                <a:srgbClr val="5B9BD5"/>
              </a:solidFill>
              <a:ln>
                <a:noFill/>
              </a:ln>
            </c:spPr>
            <c:extLst>
              <c:ext xmlns:c16="http://schemas.microsoft.com/office/drawing/2014/chart" uri="{C3380CC4-5D6E-409C-BE32-E72D297353CC}">
                <c16:uniqueId val="{00000008-91D5-4E94-84C9-9357A8737D81}"/>
              </c:ext>
            </c:extLst>
          </c:dPt>
          <c:dLbls>
            <c:spPr>
              <a:noFill/>
              <a:ln>
                <a:noFill/>
              </a:ln>
              <a:effectLst/>
            </c:spPr>
            <c:dLblPos val="inEnd"/>
            <c:showLegendKey val="0"/>
            <c:showVal val="0"/>
            <c:showCatName val="0"/>
            <c:showSerName val="0"/>
            <c:showPercent val="1"/>
            <c:showBubbleSize val="1"/>
            <c:showLeaderLines val="0"/>
            <c:extLst>
              <c:ext xmlns:c15="http://schemas.microsoft.com/office/drawing/2012/chart" uri="{CE6537A1-D6FC-4f65-9D91-7224C49458BB}"/>
            </c:extLst>
          </c:dLbls>
          <c:cat>
            <c:strRef>
              <c:f>categories</c:f>
              <c:strCache>
                <c:ptCount val="5"/>
                <c:pt idx="0">
                  <c:v>White</c:v>
                </c:pt>
                <c:pt idx="1">
                  <c:v>Black</c:v>
                </c:pt>
                <c:pt idx="2">
                  <c:v>Asian</c:v>
                </c:pt>
                <c:pt idx="3">
                  <c:v>Hispanic</c:v>
                </c:pt>
                <c:pt idx="4">
                  <c:v>Other</c:v>
                </c:pt>
              </c:strCache>
            </c:strRef>
          </c:cat>
          <c:val>
            <c:numRef>
              <c:f>0</c:f>
              <c:numCache>
                <c:formatCode>General</c:formatCode>
                <c:ptCount val="5"/>
                <c:pt idx="0">
                  <c:v>250</c:v>
                </c:pt>
                <c:pt idx="1">
                  <c:v>37</c:v>
                </c:pt>
                <c:pt idx="2">
                  <c:v>7</c:v>
                </c:pt>
                <c:pt idx="3">
                  <c:v>16</c:v>
                </c:pt>
                <c:pt idx="4">
                  <c:v>40</c:v>
                </c:pt>
              </c:numCache>
            </c:numRef>
          </c:val>
          <c:extLst>
            <c:ext xmlns:c16="http://schemas.microsoft.com/office/drawing/2014/chart" uri="{C3380CC4-5D6E-409C-BE32-E72D297353CC}">
              <c16:uniqueId val="{00000009-91D5-4E94-84C9-9357A8737D81}"/>
            </c:ext>
          </c:extLst>
        </c:ser>
        <c:dLbls>
          <c:showLegendKey val="0"/>
          <c:showVal val="0"/>
          <c:showCatName val="0"/>
          <c:showSerName val="0"/>
          <c:showPercent val="0"/>
          <c:showBubbleSize val="0"/>
          <c:showLeaderLines val="0"/>
        </c:dLbls>
        <c:firstSliceAng val="0"/>
      </c:pieChart>
      <c:spPr>
        <a:noFill/>
        <a:ln>
          <a:noFill/>
        </a:ln>
      </c:spPr>
    </c:plotArea>
    <c:legend>
      <c:legendPos val="b"/>
      <c:overlay val="0"/>
      <c:spPr>
        <a:solidFill>
          <a:srgbClr val="FFFFFF">
            <a:alpha val="78000"/>
          </a:srgbClr>
        </a:solidFill>
        <a:ln>
          <a:noFill/>
        </a:ln>
      </c:spPr>
    </c:legend>
    <c:plotVisOnly val="1"/>
    <c:dispBlanksAs val="gap"/>
    <c:showDLblsOverMax val="1"/>
  </c:chart>
  <c:spPr>
    <a:noFill/>
    <a:ln w="9360">
      <a:solidFill>
        <a:srgbClr val="D9D9D9"/>
      </a:solidFill>
      <a:round/>
    </a:ln>
  </c:spPr>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18"/>
  <c:chart>
    <c:autoTitleDeleted val="1"/>
    <c:plotArea>
      <c:layout/>
      <c:barChart>
        <c:barDir val="col"/>
        <c:grouping val="clustered"/>
        <c:varyColors val="0"/>
        <c:ser>
          <c:idx val="0"/>
          <c:order val="0"/>
          <c:tx>
            <c:strRef>
              <c:f>label 0</c:f>
              <c:strCache>
                <c:ptCount val="1"/>
                <c:pt idx="0">
                  <c:v>qrs_start</c:v>
                </c:pt>
              </c:strCache>
            </c:strRef>
          </c:tx>
          <c:spPr>
            <a:solidFill>
              <a:srgbClr val="FF420E"/>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189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strCache>
            </c:strRef>
          </c:cat>
          <c:val>
            <c:numRef>
              <c:f>0</c:f>
              <c:numCache>
                <c:formatCode>General</c:formatCode>
                <c:ptCount val="1895"/>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1</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1</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1</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1</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1</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1</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1</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1</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numCache>
            </c:numRef>
          </c:val>
          <c:extLst>
            <c:ext xmlns:c16="http://schemas.microsoft.com/office/drawing/2014/chart" uri="{C3380CC4-5D6E-409C-BE32-E72D297353CC}">
              <c16:uniqueId val="{00000000-A1B7-4B41-8CE0-DD9B31DCB1CB}"/>
            </c:ext>
          </c:extLst>
        </c:ser>
        <c:ser>
          <c:idx val="1"/>
          <c:order val="1"/>
          <c:tx>
            <c:strRef>
              <c:f>label 1</c:f>
              <c:strCache>
                <c:ptCount val="1"/>
                <c:pt idx="0">
                  <c:v>q</c:v>
                </c:pt>
              </c:strCache>
            </c:strRef>
          </c:tx>
          <c:spPr>
            <a:solidFill>
              <a:srgbClr val="FFD320"/>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189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strCache>
            </c:strRef>
          </c:cat>
          <c:val>
            <c:numRef>
              <c:f>1</c:f>
              <c:numCache>
                <c:formatCode>General</c:formatCode>
                <c:ptCount val="1895"/>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1</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1</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1</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1</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0</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1</c:v>
                </c:pt>
                <c:pt idx="1718">
                  <c:v>0</c:v>
                </c:pt>
                <c:pt idx="1719">
                  <c:v>0</c:v>
                </c:pt>
                <c:pt idx="1720">
                  <c:v>0</c:v>
                </c:pt>
                <c:pt idx="1721">
                  <c:v>0</c:v>
                </c:pt>
                <c:pt idx="1722">
                  <c:v>0</c:v>
                </c:pt>
                <c:pt idx="1723">
                  <c:v>0</c:v>
                </c:pt>
                <c:pt idx="1724">
                  <c:v>0</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1</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1</c:v>
                </c:pt>
                <c:pt idx="1807">
                  <c:v>0</c:v>
                </c:pt>
                <c:pt idx="1808">
                  <c:v>0</c:v>
                </c:pt>
                <c:pt idx="1809">
                  <c:v>0</c:v>
                </c:pt>
                <c:pt idx="1810">
                  <c:v>0</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1</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numCache>
            </c:numRef>
          </c:val>
          <c:extLst>
            <c:ext xmlns:c16="http://schemas.microsoft.com/office/drawing/2014/chart" uri="{C3380CC4-5D6E-409C-BE32-E72D297353CC}">
              <c16:uniqueId val="{00000001-A1B7-4B41-8CE0-DD9B31DCB1CB}"/>
            </c:ext>
          </c:extLst>
        </c:ser>
        <c:ser>
          <c:idx val="2"/>
          <c:order val="2"/>
          <c:tx>
            <c:strRef>
              <c:f>label 2</c:f>
              <c:strCache>
                <c:ptCount val="1"/>
                <c:pt idx="0">
                  <c:v>r</c:v>
                </c:pt>
              </c:strCache>
            </c:strRef>
          </c:tx>
          <c:spPr>
            <a:solidFill>
              <a:srgbClr val="579D1C"/>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189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strCache>
            </c:strRef>
          </c:cat>
          <c:val>
            <c:numRef>
              <c:f>2</c:f>
              <c:numCache>
                <c:formatCode>General</c:formatCode>
                <c:ptCount val="1895"/>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1</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1</c:v>
                </c:pt>
                <c:pt idx="1090">
                  <c:v>0</c:v>
                </c:pt>
                <c:pt idx="1091">
                  <c:v>0</c:v>
                </c:pt>
                <c:pt idx="1092">
                  <c:v>0</c:v>
                </c:pt>
                <c:pt idx="1093">
                  <c:v>0</c:v>
                </c:pt>
                <c:pt idx="1094">
                  <c:v>0</c:v>
                </c:pt>
                <c:pt idx="1095">
                  <c:v>0</c:v>
                </c:pt>
                <c:pt idx="1096">
                  <c:v>0</c:v>
                </c:pt>
                <c:pt idx="1097">
                  <c:v>0</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1</c:v>
                </c:pt>
                <c:pt idx="1206">
                  <c:v>0</c:v>
                </c:pt>
                <c:pt idx="1207">
                  <c:v>0</c:v>
                </c:pt>
                <c:pt idx="1208">
                  <c:v>0</c:v>
                </c:pt>
                <c:pt idx="1209">
                  <c:v>0</c:v>
                </c:pt>
                <c:pt idx="1210">
                  <c:v>0</c:v>
                </c:pt>
                <c:pt idx="1211">
                  <c:v>0</c:v>
                </c:pt>
                <c:pt idx="1212">
                  <c:v>0</c:v>
                </c:pt>
                <c:pt idx="1213">
                  <c:v>0</c:v>
                </c:pt>
                <c:pt idx="1214">
                  <c:v>0</c:v>
                </c:pt>
                <c:pt idx="1215">
                  <c:v>0</c:v>
                </c:pt>
                <c:pt idx="1216">
                  <c:v>0</c:v>
                </c:pt>
                <c:pt idx="1217">
                  <c:v>0</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1</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1</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1</c:v>
                </c:pt>
                <c:pt idx="1769">
                  <c:v>0</c:v>
                </c:pt>
                <c:pt idx="1770">
                  <c:v>0</c:v>
                </c:pt>
                <c:pt idx="1771">
                  <c:v>0</c:v>
                </c:pt>
                <c:pt idx="1772">
                  <c:v>0</c:v>
                </c:pt>
                <c:pt idx="1773">
                  <c:v>0</c:v>
                </c:pt>
                <c:pt idx="1774">
                  <c:v>0</c:v>
                </c:pt>
                <c:pt idx="1775">
                  <c:v>0</c:v>
                </c:pt>
                <c:pt idx="1776">
                  <c:v>0</c:v>
                </c:pt>
                <c:pt idx="1777">
                  <c:v>0</c:v>
                </c:pt>
                <c:pt idx="1778">
                  <c:v>0</c:v>
                </c:pt>
                <c:pt idx="1779">
                  <c:v>0</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1</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1</c:v>
                </c:pt>
                <c:pt idx="1838">
                  <c:v>0</c:v>
                </c:pt>
                <c:pt idx="1839">
                  <c:v>0</c:v>
                </c:pt>
                <c:pt idx="1840">
                  <c:v>0</c:v>
                </c:pt>
                <c:pt idx="1841">
                  <c:v>0</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numCache>
            </c:numRef>
          </c:val>
          <c:extLst>
            <c:ext xmlns:c16="http://schemas.microsoft.com/office/drawing/2014/chart" uri="{C3380CC4-5D6E-409C-BE32-E72D297353CC}">
              <c16:uniqueId val="{00000002-A1B7-4B41-8CE0-DD9B31DCB1CB}"/>
            </c:ext>
          </c:extLst>
        </c:ser>
        <c:ser>
          <c:idx val="3"/>
          <c:order val="3"/>
          <c:tx>
            <c:strRef>
              <c:f>label 3</c:f>
              <c:strCache>
                <c:ptCount val="1"/>
                <c:pt idx="0">
                  <c:v>s</c:v>
                </c:pt>
              </c:strCache>
            </c:strRef>
          </c:tx>
          <c:spPr>
            <a:solidFill>
              <a:srgbClr val="7E0021"/>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189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strCache>
            </c:strRef>
          </c:cat>
          <c:val>
            <c:numRef>
              <c:f>3</c:f>
              <c:numCache>
                <c:formatCode>General</c:formatCode>
                <c:ptCount val="1895"/>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1</c:v>
                </c:pt>
                <c:pt idx="1026">
                  <c:v>0</c:v>
                </c:pt>
                <c:pt idx="1027">
                  <c:v>0</c:v>
                </c:pt>
                <c:pt idx="1028">
                  <c:v>0</c:v>
                </c:pt>
                <c:pt idx="1029">
                  <c:v>0</c:v>
                </c:pt>
                <c:pt idx="1030">
                  <c:v>0</c:v>
                </c:pt>
                <c:pt idx="1031">
                  <c:v>0</c:v>
                </c:pt>
                <c:pt idx="1032">
                  <c:v>0</c:v>
                </c:pt>
                <c:pt idx="1033">
                  <c:v>0</c:v>
                </c:pt>
                <c:pt idx="1034">
                  <c:v>0</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1</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1</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1</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1</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1</c:v>
                </c:pt>
                <c:pt idx="1780">
                  <c:v>0</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1</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1</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numCache>
            </c:numRef>
          </c:val>
          <c:extLst>
            <c:ext xmlns:c16="http://schemas.microsoft.com/office/drawing/2014/chart" uri="{C3380CC4-5D6E-409C-BE32-E72D297353CC}">
              <c16:uniqueId val="{00000003-A1B7-4B41-8CE0-DD9B31DCB1CB}"/>
            </c:ext>
          </c:extLst>
        </c:ser>
        <c:ser>
          <c:idx val="4"/>
          <c:order val="4"/>
          <c:tx>
            <c:strRef>
              <c:f>label 4</c:f>
              <c:strCache>
                <c:ptCount val="1"/>
                <c:pt idx="0">
                  <c:v>qrs_end</c:v>
                </c:pt>
              </c:strCache>
            </c:strRef>
          </c:tx>
          <c:spPr>
            <a:solidFill>
              <a:srgbClr val="83CAFF"/>
            </a:solidFill>
            <a:ln>
              <a:solidFill>
                <a:srgbClr val="000000"/>
              </a:solid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189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strCache>
            </c:strRef>
          </c:cat>
          <c:val>
            <c:numRef>
              <c:f>4</c:f>
              <c:numCache>
                <c:formatCode>General</c:formatCode>
                <c:ptCount val="1895"/>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c:v>
                </c:pt>
                <c:pt idx="498">
                  <c:v>0</c:v>
                </c:pt>
                <c:pt idx="499">
                  <c:v>0</c:v>
                </c:pt>
                <c:pt idx="500">
                  <c:v>0</c:v>
                </c:pt>
                <c:pt idx="501">
                  <c:v>0</c:v>
                </c:pt>
                <c:pt idx="502">
                  <c:v>0</c:v>
                </c:pt>
                <c:pt idx="503">
                  <c:v>0</c:v>
                </c:pt>
                <c:pt idx="504">
                  <c:v>0</c:v>
                </c:pt>
                <c:pt idx="505">
                  <c:v>0</c:v>
                </c:pt>
                <c:pt idx="506">
                  <c:v>0</c:v>
                </c:pt>
                <c:pt idx="507">
                  <c:v>0</c:v>
                </c:pt>
                <c:pt idx="508">
                  <c:v>0</c:v>
                </c:pt>
                <c:pt idx="509">
                  <c:v>0</c:v>
                </c:pt>
                <c:pt idx="510">
                  <c:v>0</c:v>
                </c:pt>
                <c:pt idx="511">
                  <c:v>0</c:v>
                </c:pt>
                <c:pt idx="512">
                  <c:v>0</c:v>
                </c:pt>
                <c:pt idx="513">
                  <c:v>0</c:v>
                </c:pt>
                <c:pt idx="514">
                  <c:v>0</c:v>
                </c:pt>
                <c:pt idx="515">
                  <c:v>0</c:v>
                </c:pt>
                <c:pt idx="516">
                  <c:v>0</c:v>
                </c:pt>
                <c:pt idx="517">
                  <c:v>0</c:v>
                </c:pt>
                <c:pt idx="518">
                  <c:v>0</c:v>
                </c:pt>
                <c:pt idx="519">
                  <c:v>0</c:v>
                </c:pt>
                <c:pt idx="520">
                  <c:v>0</c:v>
                </c:pt>
                <c:pt idx="521">
                  <c:v>0</c:v>
                </c:pt>
                <c:pt idx="522">
                  <c:v>0</c:v>
                </c:pt>
                <c:pt idx="523">
                  <c:v>0</c:v>
                </c:pt>
                <c:pt idx="524">
                  <c:v>0</c:v>
                </c:pt>
                <c:pt idx="525">
                  <c:v>0</c:v>
                </c:pt>
                <c:pt idx="526">
                  <c:v>0</c:v>
                </c:pt>
                <c:pt idx="527">
                  <c:v>0</c:v>
                </c:pt>
                <c:pt idx="528">
                  <c:v>0</c:v>
                </c:pt>
                <c:pt idx="529">
                  <c:v>0</c:v>
                </c:pt>
                <c:pt idx="530">
                  <c:v>0</c:v>
                </c:pt>
                <c:pt idx="531">
                  <c:v>0</c:v>
                </c:pt>
                <c:pt idx="532">
                  <c:v>0</c:v>
                </c:pt>
                <c:pt idx="533">
                  <c:v>0</c:v>
                </c:pt>
                <c:pt idx="534">
                  <c:v>0</c:v>
                </c:pt>
                <c:pt idx="535">
                  <c:v>0</c:v>
                </c:pt>
                <c:pt idx="536">
                  <c:v>0</c:v>
                </c:pt>
                <c:pt idx="537">
                  <c:v>0</c:v>
                </c:pt>
                <c:pt idx="538">
                  <c:v>0</c:v>
                </c:pt>
                <c:pt idx="539">
                  <c:v>0</c:v>
                </c:pt>
                <c:pt idx="540">
                  <c:v>0</c:v>
                </c:pt>
                <c:pt idx="541">
                  <c:v>0</c:v>
                </c:pt>
                <c:pt idx="542">
                  <c:v>0</c:v>
                </c:pt>
                <c:pt idx="543">
                  <c:v>0</c:v>
                </c:pt>
                <c:pt idx="544">
                  <c:v>0</c:v>
                </c:pt>
                <c:pt idx="545">
                  <c:v>0</c:v>
                </c:pt>
                <c:pt idx="546">
                  <c:v>0</c:v>
                </c:pt>
                <c:pt idx="547">
                  <c:v>0</c:v>
                </c:pt>
                <c:pt idx="548">
                  <c:v>0</c:v>
                </c:pt>
                <c:pt idx="549">
                  <c:v>0</c:v>
                </c:pt>
                <c:pt idx="550">
                  <c:v>0</c:v>
                </c:pt>
                <c:pt idx="551">
                  <c:v>0</c:v>
                </c:pt>
                <c:pt idx="552">
                  <c:v>0</c:v>
                </c:pt>
                <c:pt idx="553">
                  <c:v>0</c:v>
                </c:pt>
                <c:pt idx="554">
                  <c:v>0</c:v>
                </c:pt>
                <c:pt idx="555">
                  <c:v>0</c:v>
                </c:pt>
                <c:pt idx="556">
                  <c:v>0</c:v>
                </c:pt>
                <c:pt idx="557">
                  <c:v>0</c:v>
                </c:pt>
                <c:pt idx="558">
                  <c:v>0</c:v>
                </c:pt>
                <c:pt idx="559">
                  <c:v>0</c:v>
                </c:pt>
                <c:pt idx="560">
                  <c:v>0</c:v>
                </c:pt>
                <c:pt idx="561">
                  <c:v>0</c:v>
                </c:pt>
                <c:pt idx="562">
                  <c:v>0</c:v>
                </c:pt>
                <c:pt idx="563">
                  <c:v>0</c:v>
                </c:pt>
                <c:pt idx="564">
                  <c:v>0</c:v>
                </c:pt>
                <c:pt idx="565">
                  <c:v>0</c:v>
                </c:pt>
                <c:pt idx="566">
                  <c:v>0</c:v>
                </c:pt>
                <c:pt idx="567">
                  <c:v>0</c:v>
                </c:pt>
                <c:pt idx="568">
                  <c:v>0</c:v>
                </c:pt>
                <c:pt idx="569">
                  <c:v>0</c:v>
                </c:pt>
                <c:pt idx="570">
                  <c:v>0</c:v>
                </c:pt>
                <c:pt idx="571">
                  <c:v>0</c:v>
                </c:pt>
                <c:pt idx="572">
                  <c:v>0</c:v>
                </c:pt>
                <c:pt idx="573">
                  <c:v>0</c:v>
                </c:pt>
                <c:pt idx="574">
                  <c:v>0</c:v>
                </c:pt>
                <c:pt idx="575">
                  <c:v>0</c:v>
                </c:pt>
                <c:pt idx="576">
                  <c:v>0</c:v>
                </c:pt>
                <c:pt idx="577">
                  <c:v>0</c:v>
                </c:pt>
                <c:pt idx="578">
                  <c:v>0</c:v>
                </c:pt>
                <c:pt idx="579">
                  <c:v>0</c:v>
                </c:pt>
                <c:pt idx="580">
                  <c:v>0</c:v>
                </c:pt>
                <c:pt idx="581">
                  <c:v>0</c:v>
                </c:pt>
                <c:pt idx="582">
                  <c:v>0</c:v>
                </c:pt>
                <c:pt idx="583">
                  <c:v>0</c:v>
                </c:pt>
                <c:pt idx="584">
                  <c:v>0</c:v>
                </c:pt>
                <c:pt idx="585">
                  <c:v>0</c:v>
                </c:pt>
                <c:pt idx="586">
                  <c:v>0</c:v>
                </c:pt>
                <c:pt idx="587">
                  <c:v>0</c:v>
                </c:pt>
                <c:pt idx="588">
                  <c:v>0</c:v>
                </c:pt>
                <c:pt idx="589">
                  <c:v>0</c:v>
                </c:pt>
                <c:pt idx="590">
                  <c:v>0</c:v>
                </c:pt>
                <c:pt idx="591">
                  <c:v>0</c:v>
                </c:pt>
                <c:pt idx="592">
                  <c:v>0</c:v>
                </c:pt>
                <c:pt idx="593">
                  <c:v>0</c:v>
                </c:pt>
                <c:pt idx="594">
                  <c:v>0</c:v>
                </c:pt>
                <c:pt idx="595">
                  <c:v>0</c:v>
                </c:pt>
                <c:pt idx="596">
                  <c:v>0</c:v>
                </c:pt>
                <c:pt idx="597">
                  <c:v>0</c:v>
                </c:pt>
                <c:pt idx="598">
                  <c:v>0</c:v>
                </c:pt>
                <c:pt idx="599">
                  <c:v>0</c:v>
                </c:pt>
                <c:pt idx="600">
                  <c:v>0</c:v>
                </c:pt>
                <c:pt idx="601">
                  <c:v>0</c:v>
                </c:pt>
                <c:pt idx="602">
                  <c:v>0</c:v>
                </c:pt>
                <c:pt idx="603">
                  <c:v>0</c:v>
                </c:pt>
                <c:pt idx="604">
                  <c:v>0</c:v>
                </c:pt>
                <c:pt idx="605">
                  <c:v>0</c:v>
                </c:pt>
                <c:pt idx="606">
                  <c:v>0</c:v>
                </c:pt>
                <c:pt idx="607">
                  <c:v>0</c:v>
                </c:pt>
                <c:pt idx="608">
                  <c:v>0</c:v>
                </c:pt>
                <c:pt idx="609">
                  <c:v>0</c:v>
                </c:pt>
                <c:pt idx="610">
                  <c:v>0</c:v>
                </c:pt>
                <c:pt idx="611">
                  <c:v>0</c:v>
                </c:pt>
                <c:pt idx="612">
                  <c:v>0</c:v>
                </c:pt>
                <c:pt idx="613">
                  <c:v>0</c:v>
                </c:pt>
                <c:pt idx="614">
                  <c:v>0</c:v>
                </c:pt>
                <c:pt idx="615">
                  <c:v>0</c:v>
                </c:pt>
                <c:pt idx="616">
                  <c:v>0</c:v>
                </c:pt>
                <c:pt idx="617">
                  <c:v>0</c:v>
                </c:pt>
                <c:pt idx="618">
                  <c:v>0</c:v>
                </c:pt>
                <c:pt idx="619">
                  <c:v>0</c:v>
                </c:pt>
                <c:pt idx="620">
                  <c:v>0</c:v>
                </c:pt>
                <c:pt idx="621">
                  <c:v>0</c:v>
                </c:pt>
                <c:pt idx="622">
                  <c:v>0</c:v>
                </c:pt>
                <c:pt idx="623">
                  <c:v>0</c:v>
                </c:pt>
                <c:pt idx="624">
                  <c:v>0</c:v>
                </c:pt>
                <c:pt idx="625">
                  <c:v>0</c:v>
                </c:pt>
                <c:pt idx="626">
                  <c:v>0</c:v>
                </c:pt>
                <c:pt idx="627">
                  <c:v>0</c:v>
                </c:pt>
                <c:pt idx="628">
                  <c:v>0</c:v>
                </c:pt>
                <c:pt idx="629">
                  <c:v>0</c:v>
                </c:pt>
                <c:pt idx="630">
                  <c:v>0</c:v>
                </c:pt>
                <c:pt idx="631">
                  <c:v>0</c:v>
                </c:pt>
                <c:pt idx="632">
                  <c:v>0</c:v>
                </c:pt>
                <c:pt idx="633">
                  <c:v>0</c:v>
                </c:pt>
                <c:pt idx="634">
                  <c:v>0</c:v>
                </c:pt>
                <c:pt idx="635">
                  <c:v>0</c:v>
                </c:pt>
                <c:pt idx="636">
                  <c:v>0</c:v>
                </c:pt>
                <c:pt idx="637">
                  <c:v>0</c:v>
                </c:pt>
                <c:pt idx="638">
                  <c:v>0</c:v>
                </c:pt>
                <c:pt idx="639">
                  <c:v>0</c:v>
                </c:pt>
                <c:pt idx="640">
                  <c:v>0</c:v>
                </c:pt>
                <c:pt idx="641">
                  <c:v>0</c:v>
                </c:pt>
                <c:pt idx="642">
                  <c:v>0</c:v>
                </c:pt>
                <c:pt idx="643">
                  <c:v>0</c:v>
                </c:pt>
                <c:pt idx="644">
                  <c:v>0</c:v>
                </c:pt>
                <c:pt idx="645">
                  <c:v>0</c:v>
                </c:pt>
                <c:pt idx="646">
                  <c:v>0</c:v>
                </c:pt>
                <c:pt idx="647">
                  <c:v>0</c:v>
                </c:pt>
                <c:pt idx="648">
                  <c:v>0</c:v>
                </c:pt>
                <c:pt idx="649">
                  <c:v>0</c:v>
                </c:pt>
                <c:pt idx="650">
                  <c:v>0</c:v>
                </c:pt>
                <c:pt idx="651">
                  <c:v>0</c:v>
                </c:pt>
                <c:pt idx="652">
                  <c:v>0</c:v>
                </c:pt>
                <c:pt idx="653">
                  <c:v>0</c:v>
                </c:pt>
                <c:pt idx="654">
                  <c:v>0</c:v>
                </c:pt>
                <c:pt idx="655">
                  <c:v>0</c:v>
                </c:pt>
                <c:pt idx="656">
                  <c:v>0</c:v>
                </c:pt>
                <c:pt idx="657">
                  <c:v>0</c:v>
                </c:pt>
                <c:pt idx="658">
                  <c:v>0</c:v>
                </c:pt>
                <c:pt idx="659">
                  <c:v>0</c:v>
                </c:pt>
                <c:pt idx="660">
                  <c:v>0</c:v>
                </c:pt>
                <c:pt idx="661">
                  <c:v>0</c:v>
                </c:pt>
                <c:pt idx="662">
                  <c:v>0</c:v>
                </c:pt>
                <c:pt idx="663">
                  <c:v>0</c:v>
                </c:pt>
                <c:pt idx="664">
                  <c:v>0</c:v>
                </c:pt>
                <c:pt idx="665">
                  <c:v>0</c:v>
                </c:pt>
                <c:pt idx="666">
                  <c:v>0</c:v>
                </c:pt>
                <c:pt idx="667">
                  <c:v>0</c:v>
                </c:pt>
                <c:pt idx="668">
                  <c:v>0</c:v>
                </c:pt>
                <c:pt idx="669">
                  <c:v>0</c:v>
                </c:pt>
                <c:pt idx="670">
                  <c:v>0</c:v>
                </c:pt>
                <c:pt idx="671">
                  <c:v>0</c:v>
                </c:pt>
                <c:pt idx="672">
                  <c:v>0</c:v>
                </c:pt>
                <c:pt idx="673">
                  <c:v>0</c:v>
                </c:pt>
                <c:pt idx="674">
                  <c:v>0</c:v>
                </c:pt>
                <c:pt idx="675">
                  <c:v>0</c:v>
                </c:pt>
                <c:pt idx="676">
                  <c:v>0</c:v>
                </c:pt>
                <c:pt idx="677">
                  <c:v>0</c:v>
                </c:pt>
                <c:pt idx="678">
                  <c:v>0</c:v>
                </c:pt>
                <c:pt idx="679">
                  <c:v>0</c:v>
                </c:pt>
                <c:pt idx="680">
                  <c:v>0</c:v>
                </c:pt>
                <c:pt idx="681">
                  <c:v>0</c:v>
                </c:pt>
                <c:pt idx="682">
                  <c:v>0</c:v>
                </c:pt>
                <c:pt idx="683">
                  <c:v>0</c:v>
                </c:pt>
                <c:pt idx="684">
                  <c:v>0</c:v>
                </c:pt>
                <c:pt idx="685">
                  <c:v>0</c:v>
                </c:pt>
                <c:pt idx="686">
                  <c:v>0</c:v>
                </c:pt>
                <c:pt idx="687">
                  <c:v>0</c:v>
                </c:pt>
                <c:pt idx="688">
                  <c:v>0</c:v>
                </c:pt>
                <c:pt idx="689">
                  <c:v>0</c:v>
                </c:pt>
                <c:pt idx="690">
                  <c:v>0</c:v>
                </c:pt>
                <c:pt idx="691">
                  <c:v>0</c:v>
                </c:pt>
                <c:pt idx="692">
                  <c:v>0</c:v>
                </c:pt>
                <c:pt idx="693">
                  <c:v>0</c:v>
                </c:pt>
                <c:pt idx="694">
                  <c:v>0</c:v>
                </c:pt>
                <c:pt idx="695">
                  <c:v>0</c:v>
                </c:pt>
                <c:pt idx="696">
                  <c:v>0</c:v>
                </c:pt>
                <c:pt idx="697">
                  <c:v>0</c:v>
                </c:pt>
                <c:pt idx="698">
                  <c:v>0</c:v>
                </c:pt>
                <c:pt idx="699">
                  <c:v>0</c:v>
                </c:pt>
                <c:pt idx="700">
                  <c:v>0</c:v>
                </c:pt>
                <c:pt idx="701">
                  <c:v>0</c:v>
                </c:pt>
                <c:pt idx="702">
                  <c:v>0</c:v>
                </c:pt>
                <c:pt idx="703">
                  <c:v>0</c:v>
                </c:pt>
                <c:pt idx="704">
                  <c:v>0</c:v>
                </c:pt>
                <c:pt idx="705">
                  <c:v>0</c:v>
                </c:pt>
                <c:pt idx="706">
                  <c:v>0</c:v>
                </c:pt>
                <c:pt idx="707">
                  <c:v>0</c:v>
                </c:pt>
                <c:pt idx="708">
                  <c:v>0</c:v>
                </c:pt>
                <c:pt idx="709">
                  <c:v>0</c:v>
                </c:pt>
                <c:pt idx="710">
                  <c:v>0</c:v>
                </c:pt>
                <c:pt idx="711">
                  <c:v>0</c:v>
                </c:pt>
                <c:pt idx="712">
                  <c:v>0</c:v>
                </c:pt>
                <c:pt idx="713">
                  <c:v>0</c:v>
                </c:pt>
                <c:pt idx="714">
                  <c:v>0</c:v>
                </c:pt>
                <c:pt idx="715">
                  <c:v>0</c:v>
                </c:pt>
                <c:pt idx="716">
                  <c:v>0</c:v>
                </c:pt>
                <c:pt idx="717">
                  <c:v>0</c:v>
                </c:pt>
                <c:pt idx="718">
                  <c:v>0</c:v>
                </c:pt>
                <c:pt idx="719">
                  <c:v>0</c:v>
                </c:pt>
                <c:pt idx="720">
                  <c:v>0</c:v>
                </c:pt>
                <c:pt idx="721">
                  <c:v>0</c:v>
                </c:pt>
                <c:pt idx="722">
                  <c:v>0</c:v>
                </c:pt>
                <c:pt idx="723">
                  <c:v>0</c:v>
                </c:pt>
                <c:pt idx="724">
                  <c:v>0</c:v>
                </c:pt>
                <c:pt idx="725">
                  <c:v>0</c:v>
                </c:pt>
                <c:pt idx="726">
                  <c:v>0</c:v>
                </c:pt>
                <c:pt idx="727">
                  <c:v>0</c:v>
                </c:pt>
                <c:pt idx="728">
                  <c:v>0</c:v>
                </c:pt>
                <c:pt idx="729">
                  <c:v>0</c:v>
                </c:pt>
                <c:pt idx="730">
                  <c:v>0</c:v>
                </c:pt>
                <c:pt idx="731">
                  <c:v>0</c:v>
                </c:pt>
                <c:pt idx="732">
                  <c:v>0</c:v>
                </c:pt>
                <c:pt idx="733">
                  <c:v>0</c:v>
                </c:pt>
                <c:pt idx="734">
                  <c:v>0</c:v>
                </c:pt>
                <c:pt idx="735">
                  <c:v>0</c:v>
                </c:pt>
                <c:pt idx="736">
                  <c:v>0</c:v>
                </c:pt>
                <c:pt idx="737">
                  <c:v>0</c:v>
                </c:pt>
                <c:pt idx="738">
                  <c:v>0</c:v>
                </c:pt>
                <c:pt idx="739">
                  <c:v>0</c:v>
                </c:pt>
                <c:pt idx="740">
                  <c:v>0</c:v>
                </c:pt>
                <c:pt idx="741">
                  <c:v>0</c:v>
                </c:pt>
                <c:pt idx="742">
                  <c:v>0</c:v>
                </c:pt>
                <c:pt idx="743">
                  <c:v>0</c:v>
                </c:pt>
                <c:pt idx="744">
                  <c:v>0</c:v>
                </c:pt>
                <c:pt idx="745">
                  <c:v>0</c:v>
                </c:pt>
                <c:pt idx="746">
                  <c:v>0</c:v>
                </c:pt>
                <c:pt idx="747">
                  <c:v>0</c:v>
                </c:pt>
                <c:pt idx="748">
                  <c:v>0</c:v>
                </c:pt>
                <c:pt idx="749">
                  <c:v>0</c:v>
                </c:pt>
                <c:pt idx="750">
                  <c:v>0</c:v>
                </c:pt>
                <c:pt idx="751">
                  <c:v>0</c:v>
                </c:pt>
                <c:pt idx="752">
                  <c:v>0</c:v>
                </c:pt>
                <c:pt idx="753">
                  <c:v>0</c:v>
                </c:pt>
                <c:pt idx="754">
                  <c:v>0</c:v>
                </c:pt>
                <c:pt idx="755">
                  <c:v>0</c:v>
                </c:pt>
                <c:pt idx="756">
                  <c:v>0</c:v>
                </c:pt>
                <c:pt idx="757">
                  <c:v>0</c:v>
                </c:pt>
                <c:pt idx="758">
                  <c:v>0</c:v>
                </c:pt>
                <c:pt idx="759">
                  <c:v>0</c:v>
                </c:pt>
                <c:pt idx="760">
                  <c:v>0</c:v>
                </c:pt>
                <c:pt idx="761">
                  <c:v>0</c:v>
                </c:pt>
                <c:pt idx="762">
                  <c:v>0</c:v>
                </c:pt>
                <c:pt idx="763">
                  <c:v>0</c:v>
                </c:pt>
                <c:pt idx="764">
                  <c:v>0</c:v>
                </c:pt>
                <c:pt idx="765">
                  <c:v>0</c:v>
                </c:pt>
                <c:pt idx="766">
                  <c:v>0</c:v>
                </c:pt>
                <c:pt idx="767">
                  <c:v>0</c:v>
                </c:pt>
                <c:pt idx="768">
                  <c:v>0</c:v>
                </c:pt>
                <c:pt idx="769">
                  <c:v>0</c:v>
                </c:pt>
                <c:pt idx="770">
                  <c:v>0</c:v>
                </c:pt>
                <c:pt idx="771">
                  <c:v>0</c:v>
                </c:pt>
                <c:pt idx="772">
                  <c:v>0</c:v>
                </c:pt>
                <c:pt idx="773">
                  <c:v>0</c:v>
                </c:pt>
                <c:pt idx="774">
                  <c:v>0</c:v>
                </c:pt>
                <c:pt idx="775">
                  <c:v>0</c:v>
                </c:pt>
                <c:pt idx="776">
                  <c:v>0</c:v>
                </c:pt>
                <c:pt idx="777">
                  <c:v>0</c:v>
                </c:pt>
                <c:pt idx="778">
                  <c:v>0</c:v>
                </c:pt>
                <c:pt idx="779">
                  <c:v>0</c:v>
                </c:pt>
                <c:pt idx="780">
                  <c:v>0</c:v>
                </c:pt>
                <c:pt idx="781">
                  <c:v>0</c:v>
                </c:pt>
                <c:pt idx="782">
                  <c:v>0</c:v>
                </c:pt>
                <c:pt idx="783">
                  <c:v>0</c:v>
                </c:pt>
                <c:pt idx="784">
                  <c:v>0</c:v>
                </c:pt>
                <c:pt idx="785">
                  <c:v>0</c:v>
                </c:pt>
                <c:pt idx="786">
                  <c:v>0</c:v>
                </c:pt>
                <c:pt idx="787">
                  <c:v>0</c:v>
                </c:pt>
                <c:pt idx="788">
                  <c:v>0</c:v>
                </c:pt>
                <c:pt idx="789">
                  <c:v>0</c:v>
                </c:pt>
                <c:pt idx="790">
                  <c:v>0</c:v>
                </c:pt>
                <c:pt idx="791">
                  <c:v>0</c:v>
                </c:pt>
                <c:pt idx="792">
                  <c:v>0</c:v>
                </c:pt>
                <c:pt idx="793">
                  <c:v>0</c:v>
                </c:pt>
                <c:pt idx="794">
                  <c:v>0</c:v>
                </c:pt>
                <c:pt idx="795">
                  <c:v>0</c:v>
                </c:pt>
                <c:pt idx="796">
                  <c:v>0</c:v>
                </c:pt>
                <c:pt idx="797">
                  <c:v>0</c:v>
                </c:pt>
                <c:pt idx="798">
                  <c:v>0</c:v>
                </c:pt>
                <c:pt idx="799">
                  <c:v>0</c:v>
                </c:pt>
                <c:pt idx="800">
                  <c:v>0</c:v>
                </c:pt>
                <c:pt idx="801">
                  <c:v>0</c:v>
                </c:pt>
                <c:pt idx="802">
                  <c:v>0</c:v>
                </c:pt>
                <c:pt idx="803">
                  <c:v>0</c:v>
                </c:pt>
                <c:pt idx="804">
                  <c:v>0</c:v>
                </c:pt>
                <c:pt idx="805">
                  <c:v>0</c:v>
                </c:pt>
                <c:pt idx="806">
                  <c:v>0</c:v>
                </c:pt>
                <c:pt idx="807">
                  <c:v>0</c:v>
                </c:pt>
                <c:pt idx="808">
                  <c:v>0</c:v>
                </c:pt>
                <c:pt idx="809">
                  <c:v>0</c:v>
                </c:pt>
                <c:pt idx="810">
                  <c:v>0</c:v>
                </c:pt>
                <c:pt idx="811">
                  <c:v>0</c:v>
                </c:pt>
                <c:pt idx="812">
                  <c:v>0</c:v>
                </c:pt>
                <c:pt idx="813">
                  <c:v>0</c:v>
                </c:pt>
                <c:pt idx="814">
                  <c:v>0</c:v>
                </c:pt>
                <c:pt idx="815">
                  <c:v>0</c:v>
                </c:pt>
                <c:pt idx="816">
                  <c:v>0</c:v>
                </c:pt>
                <c:pt idx="817">
                  <c:v>0</c:v>
                </c:pt>
                <c:pt idx="818">
                  <c:v>0</c:v>
                </c:pt>
                <c:pt idx="819">
                  <c:v>0</c:v>
                </c:pt>
                <c:pt idx="820">
                  <c:v>0</c:v>
                </c:pt>
                <c:pt idx="821">
                  <c:v>0</c:v>
                </c:pt>
                <c:pt idx="822">
                  <c:v>0</c:v>
                </c:pt>
                <c:pt idx="823">
                  <c:v>0</c:v>
                </c:pt>
                <c:pt idx="824">
                  <c:v>0</c:v>
                </c:pt>
                <c:pt idx="825">
                  <c:v>0</c:v>
                </c:pt>
                <c:pt idx="826">
                  <c:v>0</c:v>
                </c:pt>
                <c:pt idx="827">
                  <c:v>0</c:v>
                </c:pt>
                <c:pt idx="828">
                  <c:v>0</c:v>
                </c:pt>
                <c:pt idx="829">
                  <c:v>0</c:v>
                </c:pt>
                <c:pt idx="830">
                  <c:v>0</c:v>
                </c:pt>
                <c:pt idx="831">
                  <c:v>0</c:v>
                </c:pt>
                <c:pt idx="832">
                  <c:v>0</c:v>
                </c:pt>
                <c:pt idx="833">
                  <c:v>0</c:v>
                </c:pt>
                <c:pt idx="834">
                  <c:v>0</c:v>
                </c:pt>
                <c:pt idx="835">
                  <c:v>0</c:v>
                </c:pt>
                <c:pt idx="836">
                  <c:v>0</c:v>
                </c:pt>
                <c:pt idx="837">
                  <c:v>0</c:v>
                </c:pt>
                <c:pt idx="838">
                  <c:v>0</c:v>
                </c:pt>
                <c:pt idx="839">
                  <c:v>0</c:v>
                </c:pt>
                <c:pt idx="840">
                  <c:v>0</c:v>
                </c:pt>
                <c:pt idx="841">
                  <c:v>0</c:v>
                </c:pt>
                <c:pt idx="842">
                  <c:v>0</c:v>
                </c:pt>
                <c:pt idx="843">
                  <c:v>0</c:v>
                </c:pt>
                <c:pt idx="844">
                  <c:v>0</c:v>
                </c:pt>
                <c:pt idx="845">
                  <c:v>0</c:v>
                </c:pt>
                <c:pt idx="846">
                  <c:v>0</c:v>
                </c:pt>
                <c:pt idx="847">
                  <c:v>0</c:v>
                </c:pt>
                <c:pt idx="848">
                  <c:v>0</c:v>
                </c:pt>
                <c:pt idx="849">
                  <c:v>0</c:v>
                </c:pt>
                <c:pt idx="850">
                  <c:v>0</c:v>
                </c:pt>
                <c:pt idx="851">
                  <c:v>0</c:v>
                </c:pt>
                <c:pt idx="852">
                  <c:v>0</c:v>
                </c:pt>
                <c:pt idx="853">
                  <c:v>0</c:v>
                </c:pt>
                <c:pt idx="854">
                  <c:v>0</c:v>
                </c:pt>
                <c:pt idx="855">
                  <c:v>0</c:v>
                </c:pt>
                <c:pt idx="856">
                  <c:v>0</c:v>
                </c:pt>
                <c:pt idx="857">
                  <c:v>0</c:v>
                </c:pt>
                <c:pt idx="858">
                  <c:v>0</c:v>
                </c:pt>
                <c:pt idx="859">
                  <c:v>0</c:v>
                </c:pt>
                <c:pt idx="860">
                  <c:v>0</c:v>
                </c:pt>
                <c:pt idx="861">
                  <c:v>0</c:v>
                </c:pt>
                <c:pt idx="862">
                  <c:v>0</c:v>
                </c:pt>
                <c:pt idx="863">
                  <c:v>0</c:v>
                </c:pt>
                <c:pt idx="864">
                  <c:v>0</c:v>
                </c:pt>
                <c:pt idx="865">
                  <c:v>0</c:v>
                </c:pt>
                <c:pt idx="866">
                  <c:v>0</c:v>
                </c:pt>
                <c:pt idx="867">
                  <c:v>0</c:v>
                </c:pt>
                <c:pt idx="868">
                  <c:v>0</c:v>
                </c:pt>
                <c:pt idx="869">
                  <c:v>0</c:v>
                </c:pt>
                <c:pt idx="870">
                  <c:v>0</c:v>
                </c:pt>
                <c:pt idx="871">
                  <c:v>0</c:v>
                </c:pt>
                <c:pt idx="872">
                  <c:v>0</c:v>
                </c:pt>
                <c:pt idx="873">
                  <c:v>0</c:v>
                </c:pt>
                <c:pt idx="874">
                  <c:v>0</c:v>
                </c:pt>
                <c:pt idx="875">
                  <c:v>0</c:v>
                </c:pt>
                <c:pt idx="876">
                  <c:v>0</c:v>
                </c:pt>
                <c:pt idx="877">
                  <c:v>0</c:v>
                </c:pt>
                <c:pt idx="878">
                  <c:v>0</c:v>
                </c:pt>
                <c:pt idx="879">
                  <c:v>0</c:v>
                </c:pt>
                <c:pt idx="880">
                  <c:v>0</c:v>
                </c:pt>
                <c:pt idx="881">
                  <c:v>0</c:v>
                </c:pt>
                <c:pt idx="882">
                  <c:v>0</c:v>
                </c:pt>
                <c:pt idx="883">
                  <c:v>0</c:v>
                </c:pt>
                <c:pt idx="884">
                  <c:v>0</c:v>
                </c:pt>
                <c:pt idx="885">
                  <c:v>0</c:v>
                </c:pt>
                <c:pt idx="886">
                  <c:v>0</c:v>
                </c:pt>
                <c:pt idx="887">
                  <c:v>0</c:v>
                </c:pt>
                <c:pt idx="888">
                  <c:v>0</c:v>
                </c:pt>
                <c:pt idx="889">
                  <c:v>0</c:v>
                </c:pt>
                <c:pt idx="890">
                  <c:v>0</c:v>
                </c:pt>
                <c:pt idx="891">
                  <c:v>0</c:v>
                </c:pt>
                <c:pt idx="892">
                  <c:v>0</c:v>
                </c:pt>
                <c:pt idx="893">
                  <c:v>0</c:v>
                </c:pt>
                <c:pt idx="894">
                  <c:v>0</c:v>
                </c:pt>
                <c:pt idx="895">
                  <c:v>0</c:v>
                </c:pt>
                <c:pt idx="896">
                  <c:v>0</c:v>
                </c:pt>
                <c:pt idx="897">
                  <c:v>0</c:v>
                </c:pt>
                <c:pt idx="898">
                  <c:v>0</c:v>
                </c:pt>
                <c:pt idx="899">
                  <c:v>0</c:v>
                </c:pt>
                <c:pt idx="900">
                  <c:v>0</c:v>
                </c:pt>
                <c:pt idx="901">
                  <c:v>0</c:v>
                </c:pt>
                <c:pt idx="902">
                  <c:v>0</c:v>
                </c:pt>
                <c:pt idx="903">
                  <c:v>0</c:v>
                </c:pt>
                <c:pt idx="904">
                  <c:v>0</c:v>
                </c:pt>
                <c:pt idx="905">
                  <c:v>0</c:v>
                </c:pt>
                <c:pt idx="906">
                  <c:v>0</c:v>
                </c:pt>
                <c:pt idx="907">
                  <c:v>0</c:v>
                </c:pt>
                <c:pt idx="908">
                  <c:v>0</c:v>
                </c:pt>
                <c:pt idx="909">
                  <c:v>0</c:v>
                </c:pt>
                <c:pt idx="910">
                  <c:v>0</c:v>
                </c:pt>
                <c:pt idx="911">
                  <c:v>0</c:v>
                </c:pt>
                <c:pt idx="912">
                  <c:v>0</c:v>
                </c:pt>
                <c:pt idx="913">
                  <c:v>0</c:v>
                </c:pt>
                <c:pt idx="914">
                  <c:v>0</c:v>
                </c:pt>
                <c:pt idx="915">
                  <c:v>0</c:v>
                </c:pt>
                <c:pt idx="916">
                  <c:v>0</c:v>
                </c:pt>
                <c:pt idx="917">
                  <c:v>0</c:v>
                </c:pt>
                <c:pt idx="918">
                  <c:v>0</c:v>
                </c:pt>
                <c:pt idx="919">
                  <c:v>0</c:v>
                </c:pt>
                <c:pt idx="920">
                  <c:v>0</c:v>
                </c:pt>
                <c:pt idx="921">
                  <c:v>0</c:v>
                </c:pt>
                <c:pt idx="922">
                  <c:v>0</c:v>
                </c:pt>
                <c:pt idx="923">
                  <c:v>0</c:v>
                </c:pt>
                <c:pt idx="924">
                  <c:v>0</c:v>
                </c:pt>
                <c:pt idx="925">
                  <c:v>0</c:v>
                </c:pt>
                <c:pt idx="926">
                  <c:v>0</c:v>
                </c:pt>
                <c:pt idx="927">
                  <c:v>0</c:v>
                </c:pt>
                <c:pt idx="928">
                  <c:v>0</c:v>
                </c:pt>
                <c:pt idx="929">
                  <c:v>0</c:v>
                </c:pt>
                <c:pt idx="930">
                  <c:v>0</c:v>
                </c:pt>
                <c:pt idx="931">
                  <c:v>0</c:v>
                </c:pt>
                <c:pt idx="932">
                  <c:v>0</c:v>
                </c:pt>
                <c:pt idx="933">
                  <c:v>0</c:v>
                </c:pt>
                <c:pt idx="934">
                  <c:v>0</c:v>
                </c:pt>
                <c:pt idx="935">
                  <c:v>0</c:v>
                </c:pt>
                <c:pt idx="936">
                  <c:v>0</c:v>
                </c:pt>
                <c:pt idx="937">
                  <c:v>0</c:v>
                </c:pt>
                <c:pt idx="938">
                  <c:v>0</c:v>
                </c:pt>
                <c:pt idx="939">
                  <c:v>0</c:v>
                </c:pt>
                <c:pt idx="940">
                  <c:v>0</c:v>
                </c:pt>
                <c:pt idx="941">
                  <c:v>0</c:v>
                </c:pt>
                <c:pt idx="942">
                  <c:v>0</c:v>
                </c:pt>
                <c:pt idx="943">
                  <c:v>0</c:v>
                </c:pt>
                <c:pt idx="944">
                  <c:v>0</c:v>
                </c:pt>
                <c:pt idx="945">
                  <c:v>0</c:v>
                </c:pt>
                <c:pt idx="946">
                  <c:v>0</c:v>
                </c:pt>
                <c:pt idx="947">
                  <c:v>0</c:v>
                </c:pt>
                <c:pt idx="948">
                  <c:v>0</c:v>
                </c:pt>
                <c:pt idx="949">
                  <c:v>0</c:v>
                </c:pt>
                <c:pt idx="950">
                  <c:v>0</c:v>
                </c:pt>
                <c:pt idx="951">
                  <c:v>0</c:v>
                </c:pt>
                <c:pt idx="952">
                  <c:v>0</c:v>
                </c:pt>
                <c:pt idx="953">
                  <c:v>0</c:v>
                </c:pt>
                <c:pt idx="954">
                  <c:v>0</c:v>
                </c:pt>
                <c:pt idx="955">
                  <c:v>0</c:v>
                </c:pt>
                <c:pt idx="956">
                  <c:v>0</c:v>
                </c:pt>
                <c:pt idx="957">
                  <c:v>0</c:v>
                </c:pt>
                <c:pt idx="958">
                  <c:v>0</c:v>
                </c:pt>
                <c:pt idx="959">
                  <c:v>0</c:v>
                </c:pt>
                <c:pt idx="960">
                  <c:v>0</c:v>
                </c:pt>
                <c:pt idx="961">
                  <c:v>0</c:v>
                </c:pt>
                <c:pt idx="962">
                  <c:v>0</c:v>
                </c:pt>
                <c:pt idx="963">
                  <c:v>0</c:v>
                </c:pt>
                <c:pt idx="964">
                  <c:v>0</c:v>
                </c:pt>
                <c:pt idx="965">
                  <c:v>0</c:v>
                </c:pt>
                <c:pt idx="966">
                  <c:v>0</c:v>
                </c:pt>
                <c:pt idx="967">
                  <c:v>0</c:v>
                </c:pt>
                <c:pt idx="968">
                  <c:v>0</c:v>
                </c:pt>
                <c:pt idx="969">
                  <c:v>0</c:v>
                </c:pt>
                <c:pt idx="970">
                  <c:v>0</c:v>
                </c:pt>
                <c:pt idx="971">
                  <c:v>0</c:v>
                </c:pt>
                <c:pt idx="972">
                  <c:v>0</c:v>
                </c:pt>
                <c:pt idx="973">
                  <c:v>0</c:v>
                </c:pt>
                <c:pt idx="974">
                  <c:v>0</c:v>
                </c:pt>
                <c:pt idx="975">
                  <c:v>0</c:v>
                </c:pt>
                <c:pt idx="976">
                  <c:v>0</c:v>
                </c:pt>
                <c:pt idx="977">
                  <c:v>0</c:v>
                </c:pt>
                <c:pt idx="978">
                  <c:v>0</c:v>
                </c:pt>
                <c:pt idx="979">
                  <c:v>0</c:v>
                </c:pt>
                <c:pt idx="980">
                  <c:v>0</c:v>
                </c:pt>
                <c:pt idx="981">
                  <c:v>0</c:v>
                </c:pt>
                <c:pt idx="982">
                  <c:v>0</c:v>
                </c:pt>
                <c:pt idx="983">
                  <c:v>0</c:v>
                </c:pt>
                <c:pt idx="984">
                  <c:v>0</c:v>
                </c:pt>
                <c:pt idx="985">
                  <c:v>0</c:v>
                </c:pt>
                <c:pt idx="986">
                  <c:v>0</c:v>
                </c:pt>
                <c:pt idx="987">
                  <c:v>0</c:v>
                </c:pt>
                <c:pt idx="988">
                  <c:v>0</c:v>
                </c:pt>
                <c:pt idx="989">
                  <c:v>0</c:v>
                </c:pt>
                <c:pt idx="990">
                  <c:v>0</c:v>
                </c:pt>
                <c:pt idx="991">
                  <c:v>0</c:v>
                </c:pt>
                <c:pt idx="992">
                  <c:v>0</c:v>
                </c:pt>
                <c:pt idx="993">
                  <c:v>0</c:v>
                </c:pt>
                <c:pt idx="994">
                  <c:v>0</c:v>
                </c:pt>
                <c:pt idx="995">
                  <c:v>0</c:v>
                </c:pt>
                <c:pt idx="996">
                  <c:v>0</c:v>
                </c:pt>
                <c:pt idx="997">
                  <c:v>0</c:v>
                </c:pt>
                <c:pt idx="998">
                  <c:v>0</c:v>
                </c:pt>
                <c:pt idx="999">
                  <c:v>0</c:v>
                </c:pt>
                <c:pt idx="1000">
                  <c:v>0</c:v>
                </c:pt>
                <c:pt idx="1001">
                  <c:v>0</c:v>
                </c:pt>
                <c:pt idx="1002">
                  <c:v>0</c:v>
                </c:pt>
                <c:pt idx="1003">
                  <c:v>0</c:v>
                </c:pt>
                <c:pt idx="1004">
                  <c:v>0</c:v>
                </c:pt>
                <c:pt idx="1005">
                  <c:v>0</c:v>
                </c:pt>
                <c:pt idx="1006">
                  <c:v>0</c:v>
                </c:pt>
                <c:pt idx="1007">
                  <c:v>0</c:v>
                </c:pt>
                <c:pt idx="1008">
                  <c:v>0</c:v>
                </c:pt>
                <c:pt idx="1009">
                  <c:v>0</c:v>
                </c:pt>
                <c:pt idx="1010">
                  <c:v>0</c:v>
                </c:pt>
                <c:pt idx="1011">
                  <c:v>0</c:v>
                </c:pt>
                <c:pt idx="1012">
                  <c:v>0</c:v>
                </c:pt>
                <c:pt idx="1013">
                  <c:v>0</c:v>
                </c:pt>
                <c:pt idx="1014">
                  <c:v>0</c:v>
                </c:pt>
                <c:pt idx="1015">
                  <c:v>0</c:v>
                </c:pt>
                <c:pt idx="1016">
                  <c:v>0</c:v>
                </c:pt>
                <c:pt idx="1017">
                  <c:v>0</c:v>
                </c:pt>
                <c:pt idx="1018">
                  <c:v>0</c:v>
                </c:pt>
                <c:pt idx="1019">
                  <c:v>0</c:v>
                </c:pt>
                <c:pt idx="1020">
                  <c:v>0</c:v>
                </c:pt>
                <c:pt idx="1021">
                  <c:v>0</c:v>
                </c:pt>
                <c:pt idx="1022">
                  <c:v>0</c:v>
                </c:pt>
                <c:pt idx="1023">
                  <c:v>0</c:v>
                </c:pt>
                <c:pt idx="1024">
                  <c:v>0</c:v>
                </c:pt>
                <c:pt idx="1025">
                  <c:v>0</c:v>
                </c:pt>
                <c:pt idx="1026">
                  <c:v>0</c:v>
                </c:pt>
                <c:pt idx="1027">
                  <c:v>0</c:v>
                </c:pt>
                <c:pt idx="1028">
                  <c:v>0</c:v>
                </c:pt>
                <c:pt idx="1029">
                  <c:v>0</c:v>
                </c:pt>
                <c:pt idx="1030">
                  <c:v>0</c:v>
                </c:pt>
                <c:pt idx="1031">
                  <c:v>0</c:v>
                </c:pt>
                <c:pt idx="1032">
                  <c:v>0</c:v>
                </c:pt>
                <c:pt idx="1033">
                  <c:v>0</c:v>
                </c:pt>
                <c:pt idx="1034">
                  <c:v>1</c:v>
                </c:pt>
                <c:pt idx="1035">
                  <c:v>0</c:v>
                </c:pt>
                <c:pt idx="1036">
                  <c:v>0</c:v>
                </c:pt>
                <c:pt idx="1037">
                  <c:v>0</c:v>
                </c:pt>
                <c:pt idx="1038">
                  <c:v>0</c:v>
                </c:pt>
                <c:pt idx="1039">
                  <c:v>0</c:v>
                </c:pt>
                <c:pt idx="1040">
                  <c:v>0</c:v>
                </c:pt>
                <c:pt idx="1041">
                  <c:v>0</c:v>
                </c:pt>
                <c:pt idx="1042">
                  <c:v>0</c:v>
                </c:pt>
                <c:pt idx="1043">
                  <c:v>0</c:v>
                </c:pt>
                <c:pt idx="1044">
                  <c:v>0</c:v>
                </c:pt>
                <c:pt idx="1045">
                  <c:v>0</c:v>
                </c:pt>
                <c:pt idx="1046">
                  <c:v>0</c:v>
                </c:pt>
                <c:pt idx="1047">
                  <c:v>0</c:v>
                </c:pt>
                <c:pt idx="1048">
                  <c:v>0</c:v>
                </c:pt>
                <c:pt idx="1049">
                  <c:v>0</c:v>
                </c:pt>
                <c:pt idx="1050">
                  <c:v>0</c:v>
                </c:pt>
                <c:pt idx="1051">
                  <c:v>0</c:v>
                </c:pt>
                <c:pt idx="1052">
                  <c:v>0</c:v>
                </c:pt>
                <c:pt idx="1053">
                  <c:v>0</c:v>
                </c:pt>
                <c:pt idx="1054">
                  <c:v>0</c:v>
                </c:pt>
                <c:pt idx="1055">
                  <c:v>0</c:v>
                </c:pt>
                <c:pt idx="1056">
                  <c:v>0</c:v>
                </c:pt>
                <c:pt idx="1057">
                  <c:v>0</c:v>
                </c:pt>
                <c:pt idx="1058">
                  <c:v>0</c:v>
                </c:pt>
                <c:pt idx="1059">
                  <c:v>0</c:v>
                </c:pt>
                <c:pt idx="1060">
                  <c:v>0</c:v>
                </c:pt>
                <c:pt idx="1061">
                  <c:v>0</c:v>
                </c:pt>
                <c:pt idx="1062">
                  <c:v>0</c:v>
                </c:pt>
                <c:pt idx="1063">
                  <c:v>0</c:v>
                </c:pt>
                <c:pt idx="1064">
                  <c:v>0</c:v>
                </c:pt>
                <c:pt idx="1065">
                  <c:v>0</c:v>
                </c:pt>
                <c:pt idx="1066">
                  <c:v>0</c:v>
                </c:pt>
                <c:pt idx="1067">
                  <c:v>0</c:v>
                </c:pt>
                <c:pt idx="1068">
                  <c:v>0</c:v>
                </c:pt>
                <c:pt idx="1069">
                  <c:v>0</c:v>
                </c:pt>
                <c:pt idx="1070">
                  <c:v>0</c:v>
                </c:pt>
                <c:pt idx="1071">
                  <c:v>0</c:v>
                </c:pt>
                <c:pt idx="1072">
                  <c:v>0</c:v>
                </c:pt>
                <c:pt idx="1073">
                  <c:v>0</c:v>
                </c:pt>
                <c:pt idx="1074">
                  <c:v>0</c:v>
                </c:pt>
                <c:pt idx="1075">
                  <c:v>0</c:v>
                </c:pt>
                <c:pt idx="1076">
                  <c:v>0</c:v>
                </c:pt>
                <c:pt idx="1077">
                  <c:v>0</c:v>
                </c:pt>
                <c:pt idx="1078">
                  <c:v>0</c:v>
                </c:pt>
                <c:pt idx="1079">
                  <c:v>0</c:v>
                </c:pt>
                <c:pt idx="1080">
                  <c:v>0</c:v>
                </c:pt>
                <c:pt idx="1081">
                  <c:v>0</c:v>
                </c:pt>
                <c:pt idx="1082">
                  <c:v>0</c:v>
                </c:pt>
                <c:pt idx="1083">
                  <c:v>0</c:v>
                </c:pt>
                <c:pt idx="1084">
                  <c:v>0</c:v>
                </c:pt>
                <c:pt idx="1085">
                  <c:v>0</c:v>
                </c:pt>
                <c:pt idx="1086">
                  <c:v>0</c:v>
                </c:pt>
                <c:pt idx="1087">
                  <c:v>0</c:v>
                </c:pt>
                <c:pt idx="1088">
                  <c:v>0</c:v>
                </c:pt>
                <c:pt idx="1089">
                  <c:v>0</c:v>
                </c:pt>
                <c:pt idx="1090">
                  <c:v>0</c:v>
                </c:pt>
                <c:pt idx="1091">
                  <c:v>0</c:v>
                </c:pt>
                <c:pt idx="1092">
                  <c:v>0</c:v>
                </c:pt>
                <c:pt idx="1093">
                  <c:v>0</c:v>
                </c:pt>
                <c:pt idx="1094">
                  <c:v>0</c:v>
                </c:pt>
                <c:pt idx="1095">
                  <c:v>0</c:v>
                </c:pt>
                <c:pt idx="1096">
                  <c:v>0</c:v>
                </c:pt>
                <c:pt idx="1097">
                  <c:v>1</c:v>
                </c:pt>
                <c:pt idx="1098">
                  <c:v>0</c:v>
                </c:pt>
                <c:pt idx="1099">
                  <c:v>0</c:v>
                </c:pt>
                <c:pt idx="1100">
                  <c:v>0</c:v>
                </c:pt>
                <c:pt idx="1101">
                  <c:v>0</c:v>
                </c:pt>
                <c:pt idx="1102">
                  <c:v>0</c:v>
                </c:pt>
                <c:pt idx="1103">
                  <c:v>0</c:v>
                </c:pt>
                <c:pt idx="1104">
                  <c:v>0</c:v>
                </c:pt>
                <c:pt idx="1105">
                  <c:v>0</c:v>
                </c:pt>
                <c:pt idx="1106">
                  <c:v>0</c:v>
                </c:pt>
                <c:pt idx="1107">
                  <c:v>0</c:v>
                </c:pt>
                <c:pt idx="1108">
                  <c:v>0</c:v>
                </c:pt>
                <c:pt idx="1109">
                  <c:v>0</c:v>
                </c:pt>
                <c:pt idx="1110">
                  <c:v>0</c:v>
                </c:pt>
                <c:pt idx="1111">
                  <c:v>0</c:v>
                </c:pt>
                <c:pt idx="1112">
                  <c:v>0</c:v>
                </c:pt>
                <c:pt idx="1113">
                  <c:v>0</c:v>
                </c:pt>
                <c:pt idx="1114">
                  <c:v>0</c:v>
                </c:pt>
                <c:pt idx="1115">
                  <c:v>0</c:v>
                </c:pt>
                <c:pt idx="1116">
                  <c:v>0</c:v>
                </c:pt>
                <c:pt idx="1117">
                  <c:v>0</c:v>
                </c:pt>
                <c:pt idx="1118">
                  <c:v>0</c:v>
                </c:pt>
                <c:pt idx="1119">
                  <c:v>0</c:v>
                </c:pt>
                <c:pt idx="1120">
                  <c:v>0</c:v>
                </c:pt>
                <c:pt idx="1121">
                  <c:v>0</c:v>
                </c:pt>
                <c:pt idx="1122">
                  <c:v>0</c:v>
                </c:pt>
                <c:pt idx="1123">
                  <c:v>0</c:v>
                </c:pt>
                <c:pt idx="1124">
                  <c:v>0</c:v>
                </c:pt>
                <c:pt idx="1125">
                  <c:v>0</c:v>
                </c:pt>
                <c:pt idx="1126">
                  <c:v>0</c:v>
                </c:pt>
                <c:pt idx="1127">
                  <c:v>0</c:v>
                </c:pt>
                <c:pt idx="1128">
                  <c:v>0</c:v>
                </c:pt>
                <c:pt idx="1129">
                  <c:v>0</c:v>
                </c:pt>
                <c:pt idx="1130">
                  <c:v>0</c:v>
                </c:pt>
                <c:pt idx="1131">
                  <c:v>0</c:v>
                </c:pt>
                <c:pt idx="1132">
                  <c:v>0</c:v>
                </c:pt>
                <c:pt idx="1133">
                  <c:v>0</c:v>
                </c:pt>
                <c:pt idx="1134">
                  <c:v>0</c:v>
                </c:pt>
                <c:pt idx="1135">
                  <c:v>0</c:v>
                </c:pt>
                <c:pt idx="1136">
                  <c:v>0</c:v>
                </c:pt>
                <c:pt idx="1137">
                  <c:v>0</c:v>
                </c:pt>
                <c:pt idx="1138">
                  <c:v>0</c:v>
                </c:pt>
                <c:pt idx="1139">
                  <c:v>0</c:v>
                </c:pt>
                <c:pt idx="1140">
                  <c:v>0</c:v>
                </c:pt>
                <c:pt idx="1141">
                  <c:v>0</c:v>
                </c:pt>
                <c:pt idx="1142">
                  <c:v>0</c:v>
                </c:pt>
                <c:pt idx="1143">
                  <c:v>0</c:v>
                </c:pt>
                <c:pt idx="1144">
                  <c:v>0</c:v>
                </c:pt>
                <c:pt idx="1145">
                  <c:v>0</c:v>
                </c:pt>
                <c:pt idx="1146">
                  <c:v>0</c:v>
                </c:pt>
                <c:pt idx="1147">
                  <c:v>0</c:v>
                </c:pt>
                <c:pt idx="1148">
                  <c:v>0</c:v>
                </c:pt>
                <c:pt idx="1149">
                  <c:v>0</c:v>
                </c:pt>
                <c:pt idx="1150">
                  <c:v>0</c:v>
                </c:pt>
                <c:pt idx="1151">
                  <c:v>0</c:v>
                </c:pt>
                <c:pt idx="1152">
                  <c:v>0</c:v>
                </c:pt>
                <c:pt idx="1153">
                  <c:v>0</c:v>
                </c:pt>
                <c:pt idx="1154">
                  <c:v>0</c:v>
                </c:pt>
                <c:pt idx="1155">
                  <c:v>0</c:v>
                </c:pt>
                <c:pt idx="1156">
                  <c:v>0</c:v>
                </c:pt>
                <c:pt idx="1157">
                  <c:v>0</c:v>
                </c:pt>
                <c:pt idx="1158">
                  <c:v>0</c:v>
                </c:pt>
                <c:pt idx="1159">
                  <c:v>0</c:v>
                </c:pt>
                <c:pt idx="1160">
                  <c:v>0</c:v>
                </c:pt>
                <c:pt idx="1161">
                  <c:v>0</c:v>
                </c:pt>
                <c:pt idx="1162">
                  <c:v>0</c:v>
                </c:pt>
                <c:pt idx="1163">
                  <c:v>0</c:v>
                </c:pt>
                <c:pt idx="1164">
                  <c:v>0</c:v>
                </c:pt>
                <c:pt idx="1165">
                  <c:v>0</c:v>
                </c:pt>
                <c:pt idx="1166">
                  <c:v>0</c:v>
                </c:pt>
                <c:pt idx="1167">
                  <c:v>0</c:v>
                </c:pt>
                <c:pt idx="1168">
                  <c:v>0</c:v>
                </c:pt>
                <c:pt idx="1169">
                  <c:v>0</c:v>
                </c:pt>
                <c:pt idx="1170">
                  <c:v>0</c:v>
                </c:pt>
                <c:pt idx="1171">
                  <c:v>0</c:v>
                </c:pt>
                <c:pt idx="1172">
                  <c:v>0</c:v>
                </c:pt>
                <c:pt idx="1173">
                  <c:v>0</c:v>
                </c:pt>
                <c:pt idx="1174">
                  <c:v>0</c:v>
                </c:pt>
                <c:pt idx="1175">
                  <c:v>0</c:v>
                </c:pt>
                <c:pt idx="1176">
                  <c:v>0</c:v>
                </c:pt>
                <c:pt idx="1177">
                  <c:v>0</c:v>
                </c:pt>
                <c:pt idx="1178">
                  <c:v>0</c:v>
                </c:pt>
                <c:pt idx="1179">
                  <c:v>0</c:v>
                </c:pt>
                <c:pt idx="1180">
                  <c:v>0</c:v>
                </c:pt>
                <c:pt idx="1181">
                  <c:v>0</c:v>
                </c:pt>
                <c:pt idx="1182">
                  <c:v>0</c:v>
                </c:pt>
                <c:pt idx="1183">
                  <c:v>0</c:v>
                </c:pt>
                <c:pt idx="1184">
                  <c:v>0</c:v>
                </c:pt>
                <c:pt idx="1185">
                  <c:v>0</c:v>
                </c:pt>
                <c:pt idx="1186">
                  <c:v>0</c:v>
                </c:pt>
                <c:pt idx="1187">
                  <c:v>0</c:v>
                </c:pt>
                <c:pt idx="1188">
                  <c:v>0</c:v>
                </c:pt>
                <c:pt idx="1189">
                  <c:v>0</c:v>
                </c:pt>
                <c:pt idx="1190">
                  <c:v>0</c:v>
                </c:pt>
                <c:pt idx="1191">
                  <c:v>0</c:v>
                </c:pt>
                <c:pt idx="1192">
                  <c:v>0</c:v>
                </c:pt>
                <c:pt idx="1193">
                  <c:v>0</c:v>
                </c:pt>
                <c:pt idx="1194">
                  <c:v>0</c:v>
                </c:pt>
                <c:pt idx="1195">
                  <c:v>0</c:v>
                </c:pt>
                <c:pt idx="1196">
                  <c:v>0</c:v>
                </c:pt>
                <c:pt idx="1197">
                  <c:v>0</c:v>
                </c:pt>
                <c:pt idx="1198">
                  <c:v>0</c:v>
                </c:pt>
                <c:pt idx="1199">
                  <c:v>0</c:v>
                </c:pt>
                <c:pt idx="1200">
                  <c:v>0</c:v>
                </c:pt>
                <c:pt idx="1201">
                  <c:v>0</c:v>
                </c:pt>
                <c:pt idx="1202">
                  <c:v>0</c:v>
                </c:pt>
                <c:pt idx="1203">
                  <c:v>0</c:v>
                </c:pt>
                <c:pt idx="1204">
                  <c:v>0</c:v>
                </c:pt>
                <c:pt idx="1205">
                  <c:v>0</c:v>
                </c:pt>
                <c:pt idx="1206">
                  <c:v>0</c:v>
                </c:pt>
                <c:pt idx="1207">
                  <c:v>0</c:v>
                </c:pt>
                <c:pt idx="1208">
                  <c:v>0</c:v>
                </c:pt>
                <c:pt idx="1209">
                  <c:v>0</c:v>
                </c:pt>
                <c:pt idx="1210">
                  <c:v>0</c:v>
                </c:pt>
                <c:pt idx="1211">
                  <c:v>0</c:v>
                </c:pt>
                <c:pt idx="1212">
                  <c:v>0</c:v>
                </c:pt>
                <c:pt idx="1213">
                  <c:v>0</c:v>
                </c:pt>
                <c:pt idx="1214">
                  <c:v>0</c:v>
                </c:pt>
                <c:pt idx="1215">
                  <c:v>0</c:v>
                </c:pt>
                <c:pt idx="1216">
                  <c:v>0</c:v>
                </c:pt>
                <c:pt idx="1217">
                  <c:v>1</c:v>
                </c:pt>
                <c:pt idx="1218">
                  <c:v>0</c:v>
                </c:pt>
                <c:pt idx="1219">
                  <c:v>0</c:v>
                </c:pt>
                <c:pt idx="1220">
                  <c:v>0</c:v>
                </c:pt>
                <c:pt idx="1221">
                  <c:v>0</c:v>
                </c:pt>
                <c:pt idx="1222">
                  <c:v>0</c:v>
                </c:pt>
                <c:pt idx="1223">
                  <c:v>0</c:v>
                </c:pt>
                <c:pt idx="1224">
                  <c:v>0</c:v>
                </c:pt>
                <c:pt idx="1225">
                  <c:v>0</c:v>
                </c:pt>
                <c:pt idx="1226">
                  <c:v>0</c:v>
                </c:pt>
                <c:pt idx="1227">
                  <c:v>0</c:v>
                </c:pt>
                <c:pt idx="1228">
                  <c:v>0</c:v>
                </c:pt>
                <c:pt idx="1229">
                  <c:v>0</c:v>
                </c:pt>
                <c:pt idx="1230">
                  <c:v>0</c:v>
                </c:pt>
                <c:pt idx="1231">
                  <c:v>0</c:v>
                </c:pt>
                <c:pt idx="1232">
                  <c:v>0</c:v>
                </c:pt>
                <c:pt idx="1233">
                  <c:v>0</c:v>
                </c:pt>
                <c:pt idx="1234">
                  <c:v>0</c:v>
                </c:pt>
                <c:pt idx="1235">
                  <c:v>0</c:v>
                </c:pt>
                <c:pt idx="1236">
                  <c:v>0</c:v>
                </c:pt>
                <c:pt idx="1237">
                  <c:v>0</c:v>
                </c:pt>
                <c:pt idx="1238">
                  <c:v>0</c:v>
                </c:pt>
                <c:pt idx="1239">
                  <c:v>0</c:v>
                </c:pt>
                <c:pt idx="1240">
                  <c:v>0</c:v>
                </c:pt>
                <c:pt idx="1241">
                  <c:v>0</c:v>
                </c:pt>
                <c:pt idx="1242">
                  <c:v>0</c:v>
                </c:pt>
                <c:pt idx="1243">
                  <c:v>0</c:v>
                </c:pt>
                <c:pt idx="1244">
                  <c:v>0</c:v>
                </c:pt>
                <c:pt idx="1245">
                  <c:v>0</c:v>
                </c:pt>
                <c:pt idx="1246">
                  <c:v>0</c:v>
                </c:pt>
                <c:pt idx="1247">
                  <c:v>0</c:v>
                </c:pt>
                <c:pt idx="1248">
                  <c:v>0</c:v>
                </c:pt>
                <c:pt idx="1249">
                  <c:v>0</c:v>
                </c:pt>
                <c:pt idx="1250">
                  <c:v>0</c:v>
                </c:pt>
                <c:pt idx="1251">
                  <c:v>0</c:v>
                </c:pt>
                <c:pt idx="1252">
                  <c:v>0</c:v>
                </c:pt>
                <c:pt idx="1253">
                  <c:v>0</c:v>
                </c:pt>
                <c:pt idx="1254">
                  <c:v>0</c:v>
                </c:pt>
                <c:pt idx="1255">
                  <c:v>0</c:v>
                </c:pt>
                <c:pt idx="1256">
                  <c:v>0</c:v>
                </c:pt>
                <c:pt idx="1257">
                  <c:v>0</c:v>
                </c:pt>
                <c:pt idx="1258">
                  <c:v>0</c:v>
                </c:pt>
                <c:pt idx="1259">
                  <c:v>0</c:v>
                </c:pt>
                <c:pt idx="1260">
                  <c:v>0</c:v>
                </c:pt>
                <c:pt idx="1261">
                  <c:v>0</c:v>
                </c:pt>
                <c:pt idx="1262">
                  <c:v>0</c:v>
                </c:pt>
                <c:pt idx="1263">
                  <c:v>0</c:v>
                </c:pt>
                <c:pt idx="1264">
                  <c:v>0</c:v>
                </c:pt>
                <c:pt idx="1265">
                  <c:v>0</c:v>
                </c:pt>
                <c:pt idx="1266">
                  <c:v>0</c:v>
                </c:pt>
                <c:pt idx="1267">
                  <c:v>0</c:v>
                </c:pt>
                <c:pt idx="1268">
                  <c:v>0</c:v>
                </c:pt>
                <c:pt idx="1269">
                  <c:v>0</c:v>
                </c:pt>
                <c:pt idx="1270">
                  <c:v>0</c:v>
                </c:pt>
                <c:pt idx="1271">
                  <c:v>0</c:v>
                </c:pt>
                <c:pt idx="1272">
                  <c:v>0</c:v>
                </c:pt>
                <c:pt idx="1273">
                  <c:v>0</c:v>
                </c:pt>
                <c:pt idx="1274">
                  <c:v>0</c:v>
                </c:pt>
                <c:pt idx="1275">
                  <c:v>0</c:v>
                </c:pt>
                <c:pt idx="1276">
                  <c:v>0</c:v>
                </c:pt>
                <c:pt idx="1277">
                  <c:v>0</c:v>
                </c:pt>
                <c:pt idx="1278">
                  <c:v>0</c:v>
                </c:pt>
                <c:pt idx="1279">
                  <c:v>0</c:v>
                </c:pt>
                <c:pt idx="1280">
                  <c:v>0</c:v>
                </c:pt>
                <c:pt idx="1281">
                  <c:v>0</c:v>
                </c:pt>
                <c:pt idx="1282">
                  <c:v>0</c:v>
                </c:pt>
                <c:pt idx="1283">
                  <c:v>0</c:v>
                </c:pt>
                <c:pt idx="1284">
                  <c:v>0</c:v>
                </c:pt>
                <c:pt idx="1285">
                  <c:v>0</c:v>
                </c:pt>
                <c:pt idx="1286">
                  <c:v>0</c:v>
                </c:pt>
                <c:pt idx="1287">
                  <c:v>0</c:v>
                </c:pt>
                <c:pt idx="1288">
                  <c:v>0</c:v>
                </c:pt>
                <c:pt idx="1289">
                  <c:v>0</c:v>
                </c:pt>
                <c:pt idx="1290">
                  <c:v>0</c:v>
                </c:pt>
                <c:pt idx="1291">
                  <c:v>0</c:v>
                </c:pt>
                <c:pt idx="1292">
                  <c:v>0</c:v>
                </c:pt>
                <c:pt idx="1293">
                  <c:v>0</c:v>
                </c:pt>
                <c:pt idx="1294">
                  <c:v>0</c:v>
                </c:pt>
                <c:pt idx="1295">
                  <c:v>0</c:v>
                </c:pt>
                <c:pt idx="1296">
                  <c:v>0</c:v>
                </c:pt>
                <c:pt idx="1297">
                  <c:v>0</c:v>
                </c:pt>
                <c:pt idx="1298">
                  <c:v>0</c:v>
                </c:pt>
                <c:pt idx="1299">
                  <c:v>0</c:v>
                </c:pt>
                <c:pt idx="1300">
                  <c:v>0</c:v>
                </c:pt>
                <c:pt idx="1301">
                  <c:v>0</c:v>
                </c:pt>
                <c:pt idx="1302">
                  <c:v>0</c:v>
                </c:pt>
                <c:pt idx="1303">
                  <c:v>0</c:v>
                </c:pt>
                <c:pt idx="1304">
                  <c:v>0</c:v>
                </c:pt>
                <c:pt idx="1305">
                  <c:v>0</c:v>
                </c:pt>
                <c:pt idx="1306">
                  <c:v>0</c:v>
                </c:pt>
                <c:pt idx="1307">
                  <c:v>0</c:v>
                </c:pt>
                <c:pt idx="1308">
                  <c:v>0</c:v>
                </c:pt>
                <c:pt idx="1309">
                  <c:v>0</c:v>
                </c:pt>
                <c:pt idx="1310">
                  <c:v>0</c:v>
                </c:pt>
                <c:pt idx="1311">
                  <c:v>0</c:v>
                </c:pt>
                <c:pt idx="1312">
                  <c:v>0</c:v>
                </c:pt>
                <c:pt idx="1313">
                  <c:v>0</c:v>
                </c:pt>
                <c:pt idx="1314">
                  <c:v>0</c:v>
                </c:pt>
                <c:pt idx="1315">
                  <c:v>0</c:v>
                </c:pt>
                <c:pt idx="1316">
                  <c:v>0</c:v>
                </c:pt>
                <c:pt idx="1317">
                  <c:v>0</c:v>
                </c:pt>
                <c:pt idx="1318">
                  <c:v>0</c:v>
                </c:pt>
                <c:pt idx="1319">
                  <c:v>0</c:v>
                </c:pt>
                <c:pt idx="1320">
                  <c:v>0</c:v>
                </c:pt>
                <c:pt idx="1321">
                  <c:v>0</c:v>
                </c:pt>
                <c:pt idx="1322">
                  <c:v>0</c:v>
                </c:pt>
                <c:pt idx="1323">
                  <c:v>0</c:v>
                </c:pt>
                <c:pt idx="1324">
                  <c:v>0</c:v>
                </c:pt>
                <c:pt idx="1325">
                  <c:v>0</c:v>
                </c:pt>
                <c:pt idx="1326">
                  <c:v>0</c:v>
                </c:pt>
                <c:pt idx="1327">
                  <c:v>0</c:v>
                </c:pt>
                <c:pt idx="1328">
                  <c:v>0</c:v>
                </c:pt>
                <c:pt idx="1329">
                  <c:v>0</c:v>
                </c:pt>
                <c:pt idx="1330">
                  <c:v>0</c:v>
                </c:pt>
                <c:pt idx="1331">
                  <c:v>0</c:v>
                </c:pt>
                <c:pt idx="1332">
                  <c:v>0</c:v>
                </c:pt>
                <c:pt idx="1333">
                  <c:v>0</c:v>
                </c:pt>
                <c:pt idx="1334">
                  <c:v>0</c:v>
                </c:pt>
                <c:pt idx="1335">
                  <c:v>0</c:v>
                </c:pt>
                <c:pt idx="1336">
                  <c:v>0</c:v>
                </c:pt>
                <c:pt idx="1337">
                  <c:v>0</c:v>
                </c:pt>
                <c:pt idx="1338">
                  <c:v>0</c:v>
                </c:pt>
                <c:pt idx="1339">
                  <c:v>0</c:v>
                </c:pt>
                <c:pt idx="1340">
                  <c:v>0</c:v>
                </c:pt>
                <c:pt idx="1341">
                  <c:v>0</c:v>
                </c:pt>
                <c:pt idx="1342">
                  <c:v>0</c:v>
                </c:pt>
                <c:pt idx="1343">
                  <c:v>0</c:v>
                </c:pt>
                <c:pt idx="1344">
                  <c:v>0</c:v>
                </c:pt>
                <c:pt idx="1345">
                  <c:v>0</c:v>
                </c:pt>
                <c:pt idx="1346">
                  <c:v>0</c:v>
                </c:pt>
                <c:pt idx="1347">
                  <c:v>0</c:v>
                </c:pt>
                <c:pt idx="1348">
                  <c:v>0</c:v>
                </c:pt>
                <c:pt idx="1349">
                  <c:v>0</c:v>
                </c:pt>
                <c:pt idx="1350">
                  <c:v>0</c:v>
                </c:pt>
                <c:pt idx="1351">
                  <c:v>0</c:v>
                </c:pt>
                <c:pt idx="1352">
                  <c:v>0</c:v>
                </c:pt>
                <c:pt idx="1353">
                  <c:v>0</c:v>
                </c:pt>
                <c:pt idx="1354">
                  <c:v>0</c:v>
                </c:pt>
                <c:pt idx="1355">
                  <c:v>0</c:v>
                </c:pt>
                <c:pt idx="1356">
                  <c:v>0</c:v>
                </c:pt>
                <c:pt idx="1357">
                  <c:v>0</c:v>
                </c:pt>
                <c:pt idx="1358">
                  <c:v>0</c:v>
                </c:pt>
                <c:pt idx="1359">
                  <c:v>0</c:v>
                </c:pt>
                <c:pt idx="1360">
                  <c:v>0</c:v>
                </c:pt>
                <c:pt idx="1361">
                  <c:v>0</c:v>
                </c:pt>
                <c:pt idx="1362">
                  <c:v>0</c:v>
                </c:pt>
                <c:pt idx="1363">
                  <c:v>0</c:v>
                </c:pt>
                <c:pt idx="1364">
                  <c:v>0</c:v>
                </c:pt>
                <c:pt idx="1365">
                  <c:v>0</c:v>
                </c:pt>
                <c:pt idx="1366">
                  <c:v>0</c:v>
                </c:pt>
                <c:pt idx="1367">
                  <c:v>0</c:v>
                </c:pt>
                <c:pt idx="1368">
                  <c:v>0</c:v>
                </c:pt>
                <c:pt idx="1369">
                  <c:v>0</c:v>
                </c:pt>
                <c:pt idx="1370">
                  <c:v>0</c:v>
                </c:pt>
                <c:pt idx="1371">
                  <c:v>0</c:v>
                </c:pt>
                <c:pt idx="1372">
                  <c:v>0</c:v>
                </c:pt>
                <c:pt idx="1373">
                  <c:v>0</c:v>
                </c:pt>
                <c:pt idx="1374">
                  <c:v>0</c:v>
                </c:pt>
                <c:pt idx="1375">
                  <c:v>0</c:v>
                </c:pt>
                <c:pt idx="1376">
                  <c:v>0</c:v>
                </c:pt>
                <c:pt idx="1377">
                  <c:v>0</c:v>
                </c:pt>
                <c:pt idx="1378">
                  <c:v>0</c:v>
                </c:pt>
                <c:pt idx="1379">
                  <c:v>0</c:v>
                </c:pt>
                <c:pt idx="1380">
                  <c:v>0</c:v>
                </c:pt>
                <c:pt idx="1381">
                  <c:v>0</c:v>
                </c:pt>
                <c:pt idx="1382">
                  <c:v>0</c:v>
                </c:pt>
                <c:pt idx="1383">
                  <c:v>0</c:v>
                </c:pt>
                <c:pt idx="1384">
                  <c:v>0</c:v>
                </c:pt>
                <c:pt idx="1385">
                  <c:v>0</c:v>
                </c:pt>
                <c:pt idx="1386">
                  <c:v>0</c:v>
                </c:pt>
                <c:pt idx="1387">
                  <c:v>0</c:v>
                </c:pt>
                <c:pt idx="1388">
                  <c:v>0</c:v>
                </c:pt>
                <c:pt idx="1389">
                  <c:v>0</c:v>
                </c:pt>
                <c:pt idx="1390">
                  <c:v>0</c:v>
                </c:pt>
                <c:pt idx="1391">
                  <c:v>0</c:v>
                </c:pt>
                <c:pt idx="1392">
                  <c:v>0</c:v>
                </c:pt>
                <c:pt idx="1393">
                  <c:v>0</c:v>
                </c:pt>
                <c:pt idx="1394">
                  <c:v>0</c:v>
                </c:pt>
                <c:pt idx="1395">
                  <c:v>0</c:v>
                </c:pt>
                <c:pt idx="1396">
                  <c:v>0</c:v>
                </c:pt>
                <c:pt idx="1397">
                  <c:v>0</c:v>
                </c:pt>
                <c:pt idx="1398">
                  <c:v>0</c:v>
                </c:pt>
                <c:pt idx="1399">
                  <c:v>0</c:v>
                </c:pt>
                <c:pt idx="1400">
                  <c:v>0</c:v>
                </c:pt>
                <c:pt idx="1401">
                  <c:v>0</c:v>
                </c:pt>
                <c:pt idx="1402">
                  <c:v>0</c:v>
                </c:pt>
                <c:pt idx="1403">
                  <c:v>0</c:v>
                </c:pt>
                <c:pt idx="1404">
                  <c:v>0</c:v>
                </c:pt>
                <c:pt idx="1405">
                  <c:v>0</c:v>
                </c:pt>
                <c:pt idx="1406">
                  <c:v>0</c:v>
                </c:pt>
                <c:pt idx="1407">
                  <c:v>0</c:v>
                </c:pt>
                <c:pt idx="1408">
                  <c:v>0</c:v>
                </c:pt>
                <c:pt idx="1409">
                  <c:v>0</c:v>
                </c:pt>
                <c:pt idx="1410">
                  <c:v>0</c:v>
                </c:pt>
                <c:pt idx="1411">
                  <c:v>0</c:v>
                </c:pt>
                <c:pt idx="1412">
                  <c:v>0</c:v>
                </c:pt>
                <c:pt idx="1413">
                  <c:v>0</c:v>
                </c:pt>
                <c:pt idx="1414">
                  <c:v>0</c:v>
                </c:pt>
                <c:pt idx="1415">
                  <c:v>0</c:v>
                </c:pt>
                <c:pt idx="1416">
                  <c:v>0</c:v>
                </c:pt>
                <c:pt idx="1417">
                  <c:v>0</c:v>
                </c:pt>
                <c:pt idx="1418">
                  <c:v>0</c:v>
                </c:pt>
                <c:pt idx="1419">
                  <c:v>0</c:v>
                </c:pt>
                <c:pt idx="1420">
                  <c:v>0</c:v>
                </c:pt>
                <c:pt idx="1421">
                  <c:v>0</c:v>
                </c:pt>
                <c:pt idx="1422">
                  <c:v>0</c:v>
                </c:pt>
                <c:pt idx="1423">
                  <c:v>0</c:v>
                </c:pt>
                <c:pt idx="1424">
                  <c:v>0</c:v>
                </c:pt>
                <c:pt idx="1425">
                  <c:v>0</c:v>
                </c:pt>
                <c:pt idx="1426">
                  <c:v>0</c:v>
                </c:pt>
                <c:pt idx="1427">
                  <c:v>0</c:v>
                </c:pt>
                <c:pt idx="1428">
                  <c:v>0</c:v>
                </c:pt>
                <c:pt idx="1429">
                  <c:v>0</c:v>
                </c:pt>
                <c:pt idx="1430">
                  <c:v>0</c:v>
                </c:pt>
                <c:pt idx="1431">
                  <c:v>0</c:v>
                </c:pt>
                <c:pt idx="1432">
                  <c:v>0</c:v>
                </c:pt>
                <c:pt idx="1433">
                  <c:v>0</c:v>
                </c:pt>
                <c:pt idx="1434">
                  <c:v>0</c:v>
                </c:pt>
                <c:pt idx="1435">
                  <c:v>0</c:v>
                </c:pt>
                <c:pt idx="1436">
                  <c:v>0</c:v>
                </c:pt>
                <c:pt idx="1437">
                  <c:v>0</c:v>
                </c:pt>
                <c:pt idx="1438">
                  <c:v>0</c:v>
                </c:pt>
                <c:pt idx="1439">
                  <c:v>0</c:v>
                </c:pt>
                <c:pt idx="1440">
                  <c:v>0</c:v>
                </c:pt>
                <c:pt idx="1441">
                  <c:v>0</c:v>
                </c:pt>
                <c:pt idx="1442">
                  <c:v>0</c:v>
                </c:pt>
                <c:pt idx="1443">
                  <c:v>0</c:v>
                </c:pt>
                <c:pt idx="1444">
                  <c:v>0</c:v>
                </c:pt>
                <c:pt idx="1445">
                  <c:v>0</c:v>
                </c:pt>
                <c:pt idx="1446">
                  <c:v>0</c:v>
                </c:pt>
                <c:pt idx="1447">
                  <c:v>0</c:v>
                </c:pt>
                <c:pt idx="1448">
                  <c:v>0</c:v>
                </c:pt>
                <c:pt idx="1449">
                  <c:v>0</c:v>
                </c:pt>
                <c:pt idx="1450">
                  <c:v>0</c:v>
                </c:pt>
                <c:pt idx="1451">
                  <c:v>0</c:v>
                </c:pt>
                <c:pt idx="1452">
                  <c:v>0</c:v>
                </c:pt>
                <c:pt idx="1453">
                  <c:v>0</c:v>
                </c:pt>
                <c:pt idx="1454">
                  <c:v>0</c:v>
                </c:pt>
                <c:pt idx="1455">
                  <c:v>0</c:v>
                </c:pt>
                <c:pt idx="1456">
                  <c:v>0</c:v>
                </c:pt>
                <c:pt idx="1457">
                  <c:v>0</c:v>
                </c:pt>
                <c:pt idx="1458">
                  <c:v>0</c:v>
                </c:pt>
                <c:pt idx="1459">
                  <c:v>0</c:v>
                </c:pt>
                <c:pt idx="1460">
                  <c:v>0</c:v>
                </c:pt>
                <c:pt idx="1461">
                  <c:v>0</c:v>
                </c:pt>
                <c:pt idx="1462">
                  <c:v>0</c:v>
                </c:pt>
                <c:pt idx="1463">
                  <c:v>0</c:v>
                </c:pt>
                <c:pt idx="1464">
                  <c:v>0</c:v>
                </c:pt>
                <c:pt idx="1465">
                  <c:v>0</c:v>
                </c:pt>
                <c:pt idx="1466">
                  <c:v>0</c:v>
                </c:pt>
                <c:pt idx="1467">
                  <c:v>0</c:v>
                </c:pt>
                <c:pt idx="1468">
                  <c:v>0</c:v>
                </c:pt>
                <c:pt idx="1469">
                  <c:v>0</c:v>
                </c:pt>
                <c:pt idx="1470">
                  <c:v>0</c:v>
                </c:pt>
                <c:pt idx="1471">
                  <c:v>0</c:v>
                </c:pt>
                <c:pt idx="1472">
                  <c:v>0</c:v>
                </c:pt>
                <c:pt idx="1473">
                  <c:v>0</c:v>
                </c:pt>
                <c:pt idx="1474">
                  <c:v>0</c:v>
                </c:pt>
                <c:pt idx="1475">
                  <c:v>0</c:v>
                </c:pt>
                <c:pt idx="1476">
                  <c:v>0</c:v>
                </c:pt>
                <c:pt idx="1477">
                  <c:v>0</c:v>
                </c:pt>
                <c:pt idx="1478">
                  <c:v>0</c:v>
                </c:pt>
                <c:pt idx="1479">
                  <c:v>0</c:v>
                </c:pt>
                <c:pt idx="1480">
                  <c:v>0</c:v>
                </c:pt>
                <c:pt idx="1481">
                  <c:v>0</c:v>
                </c:pt>
                <c:pt idx="1482">
                  <c:v>0</c:v>
                </c:pt>
                <c:pt idx="1483">
                  <c:v>0</c:v>
                </c:pt>
                <c:pt idx="1484">
                  <c:v>0</c:v>
                </c:pt>
                <c:pt idx="1485">
                  <c:v>0</c:v>
                </c:pt>
                <c:pt idx="1486">
                  <c:v>0</c:v>
                </c:pt>
                <c:pt idx="1487">
                  <c:v>0</c:v>
                </c:pt>
                <c:pt idx="1488">
                  <c:v>0</c:v>
                </c:pt>
                <c:pt idx="1489">
                  <c:v>0</c:v>
                </c:pt>
                <c:pt idx="1490">
                  <c:v>0</c:v>
                </c:pt>
                <c:pt idx="1491">
                  <c:v>0</c:v>
                </c:pt>
                <c:pt idx="1492">
                  <c:v>0</c:v>
                </c:pt>
                <c:pt idx="1493">
                  <c:v>0</c:v>
                </c:pt>
                <c:pt idx="1494">
                  <c:v>0</c:v>
                </c:pt>
                <c:pt idx="1495">
                  <c:v>0</c:v>
                </c:pt>
                <c:pt idx="1496">
                  <c:v>0</c:v>
                </c:pt>
                <c:pt idx="1497">
                  <c:v>0</c:v>
                </c:pt>
                <c:pt idx="1498">
                  <c:v>0</c:v>
                </c:pt>
                <c:pt idx="1499">
                  <c:v>0</c:v>
                </c:pt>
                <c:pt idx="1500">
                  <c:v>0</c:v>
                </c:pt>
                <c:pt idx="1501">
                  <c:v>0</c:v>
                </c:pt>
                <c:pt idx="1502">
                  <c:v>0</c:v>
                </c:pt>
                <c:pt idx="1503">
                  <c:v>0</c:v>
                </c:pt>
                <c:pt idx="1504">
                  <c:v>0</c:v>
                </c:pt>
                <c:pt idx="1505">
                  <c:v>0</c:v>
                </c:pt>
                <c:pt idx="1506">
                  <c:v>0</c:v>
                </c:pt>
                <c:pt idx="1507">
                  <c:v>0</c:v>
                </c:pt>
                <c:pt idx="1508">
                  <c:v>0</c:v>
                </c:pt>
                <c:pt idx="1509">
                  <c:v>0</c:v>
                </c:pt>
                <c:pt idx="1510">
                  <c:v>0</c:v>
                </c:pt>
                <c:pt idx="1511">
                  <c:v>0</c:v>
                </c:pt>
                <c:pt idx="1512">
                  <c:v>0</c:v>
                </c:pt>
                <c:pt idx="1513">
                  <c:v>0</c:v>
                </c:pt>
                <c:pt idx="1514">
                  <c:v>0</c:v>
                </c:pt>
                <c:pt idx="1515">
                  <c:v>0</c:v>
                </c:pt>
                <c:pt idx="1516">
                  <c:v>0</c:v>
                </c:pt>
                <c:pt idx="1517">
                  <c:v>0</c:v>
                </c:pt>
                <c:pt idx="1518">
                  <c:v>0</c:v>
                </c:pt>
                <c:pt idx="1519">
                  <c:v>0</c:v>
                </c:pt>
                <c:pt idx="1520">
                  <c:v>0</c:v>
                </c:pt>
                <c:pt idx="1521">
                  <c:v>0</c:v>
                </c:pt>
                <c:pt idx="1522">
                  <c:v>0</c:v>
                </c:pt>
                <c:pt idx="1523">
                  <c:v>0</c:v>
                </c:pt>
                <c:pt idx="1524">
                  <c:v>0</c:v>
                </c:pt>
                <c:pt idx="1525">
                  <c:v>0</c:v>
                </c:pt>
                <c:pt idx="1526">
                  <c:v>0</c:v>
                </c:pt>
                <c:pt idx="1527">
                  <c:v>0</c:v>
                </c:pt>
                <c:pt idx="1528">
                  <c:v>0</c:v>
                </c:pt>
                <c:pt idx="1529">
                  <c:v>0</c:v>
                </c:pt>
                <c:pt idx="1530">
                  <c:v>0</c:v>
                </c:pt>
                <c:pt idx="1531">
                  <c:v>0</c:v>
                </c:pt>
                <c:pt idx="1532">
                  <c:v>0</c:v>
                </c:pt>
                <c:pt idx="1533">
                  <c:v>0</c:v>
                </c:pt>
                <c:pt idx="1534">
                  <c:v>0</c:v>
                </c:pt>
                <c:pt idx="1535">
                  <c:v>0</c:v>
                </c:pt>
                <c:pt idx="1536">
                  <c:v>0</c:v>
                </c:pt>
                <c:pt idx="1537">
                  <c:v>0</c:v>
                </c:pt>
                <c:pt idx="1538">
                  <c:v>0</c:v>
                </c:pt>
                <c:pt idx="1539">
                  <c:v>0</c:v>
                </c:pt>
                <c:pt idx="1540">
                  <c:v>0</c:v>
                </c:pt>
                <c:pt idx="1541">
                  <c:v>0</c:v>
                </c:pt>
                <c:pt idx="1542">
                  <c:v>0</c:v>
                </c:pt>
                <c:pt idx="1543">
                  <c:v>0</c:v>
                </c:pt>
                <c:pt idx="1544">
                  <c:v>0</c:v>
                </c:pt>
                <c:pt idx="1545">
                  <c:v>0</c:v>
                </c:pt>
                <c:pt idx="1546">
                  <c:v>0</c:v>
                </c:pt>
                <c:pt idx="1547">
                  <c:v>0</c:v>
                </c:pt>
                <c:pt idx="1548">
                  <c:v>0</c:v>
                </c:pt>
                <c:pt idx="1549">
                  <c:v>0</c:v>
                </c:pt>
                <c:pt idx="1550">
                  <c:v>0</c:v>
                </c:pt>
                <c:pt idx="1551">
                  <c:v>0</c:v>
                </c:pt>
                <c:pt idx="1552">
                  <c:v>0</c:v>
                </c:pt>
                <c:pt idx="1553">
                  <c:v>0</c:v>
                </c:pt>
                <c:pt idx="1554">
                  <c:v>0</c:v>
                </c:pt>
                <c:pt idx="1555">
                  <c:v>0</c:v>
                </c:pt>
                <c:pt idx="1556">
                  <c:v>0</c:v>
                </c:pt>
                <c:pt idx="1557">
                  <c:v>0</c:v>
                </c:pt>
                <c:pt idx="1558">
                  <c:v>0</c:v>
                </c:pt>
                <c:pt idx="1559">
                  <c:v>0</c:v>
                </c:pt>
                <c:pt idx="1560">
                  <c:v>0</c:v>
                </c:pt>
                <c:pt idx="1561">
                  <c:v>0</c:v>
                </c:pt>
                <c:pt idx="1562">
                  <c:v>0</c:v>
                </c:pt>
                <c:pt idx="1563">
                  <c:v>0</c:v>
                </c:pt>
                <c:pt idx="1564">
                  <c:v>0</c:v>
                </c:pt>
                <c:pt idx="1565">
                  <c:v>0</c:v>
                </c:pt>
                <c:pt idx="1566">
                  <c:v>0</c:v>
                </c:pt>
                <c:pt idx="1567">
                  <c:v>0</c:v>
                </c:pt>
                <c:pt idx="1568">
                  <c:v>0</c:v>
                </c:pt>
                <c:pt idx="1569">
                  <c:v>0</c:v>
                </c:pt>
                <c:pt idx="1570">
                  <c:v>0</c:v>
                </c:pt>
                <c:pt idx="1571">
                  <c:v>0</c:v>
                </c:pt>
                <c:pt idx="1572">
                  <c:v>0</c:v>
                </c:pt>
                <c:pt idx="1573">
                  <c:v>0</c:v>
                </c:pt>
                <c:pt idx="1574">
                  <c:v>0</c:v>
                </c:pt>
                <c:pt idx="1575">
                  <c:v>0</c:v>
                </c:pt>
                <c:pt idx="1576">
                  <c:v>0</c:v>
                </c:pt>
                <c:pt idx="1577">
                  <c:v>0</c:v>
                </c:pt>
                <c:pt idx="1578">
                  <c:v>0</c:v>
                </c:pt>
                <c:pt idx="1579">
                  <c:v>0</c:v>
                </c:pt>
                <c:pt idx="1580">
                  <c:v>0</c:v>
                </c:pt>
                <c:pt idx="1581">
                  <c:v>0</c:v>
                </c:pt>
                <c:pt idx="1582">
                  <c:v>0</c:v>
                </c:pt>
                <c:pt idx="1583">
                  <c:v>0</c:v>
                </c:pt>
                <c:pt idx="1584">
                  <c:v>0</c:v>
                </c:pt>
                <c:pt idx="1585">
                  <c:v>0</c:v>
                </c:pt>
                <c:pt idx="1586">
                  <c:v>0</c:v>
                </c:pt>
                <c:pt idx="1587">
                  <c:v>0</c:v>
                </c:pt>
                <c:pt idx="1588">
                  <c:v>0</c:v>
                </c:pt>
                <c:pt idx="1589">
                  <c:v>0</c:v>
                </c:pt>
                <c:pt idx="1590">
                  <c:v>0</c:v>
                </c:pt>
                <c:pt idx="1591">
                  <c:v>0</c:v>
                </c:pt>
                <c:pt idx="1592">
                  <c:v>0</c:v>
                </c:pt>
                <c:pt idx="1593">
                  <c:v>0</c:v>
                </c:pt>
                <c:pt idx="1594">
                  <c:v>0</c:v>
                </c:pt>
                <c:pt idx="1595">
                  <c:v>0</c:v>
                </c:pt>
                <c:pt idx="1596">
                  <c:v>0</c:v>
                </c:pt>
                <c:pt idx="1597">
                  <c:v>1</c:v>
                </c:pt>
                <c:pt idx="1598">
                  <c:v>0</c:v>
                </c:pt>
                <c:pt idx="1599">
                  <c:v>0</c:v>
                </c:pt>
                <c:pt idx="1600">
                  <c:v>0</c:v>
                </c:pt>
                <c:pt idx="1601">
                  <c:v>0</c:v>
                </c:pt>
                <c:pt idx="1602">
                  <c:v>0</c:v>
                </c:pt>
                <c:pt idx="1603">
                  <c:v>0</c:v>
                </c:pt>
                <c:pt idx="1604">
                  <c:v>0</c:v>
                </c:pt>
                <c:pt idx="1605">
                  <c:v>0</c:v>
                </c:pt>
                <c:pt idx="1606">
                  <c:v>0</c:v>
                </c:pt>
                <c:pt idx="1607">
                  <c:v>0</c:v>
                </c:pt>
                <c:pt idx="1608">
                  <c:v>0</c:v>
                </c:pt>
                <c:pt idx="1609">
                  <c:v>0</c:v>
                </c:pt>
                <c:pt idx="1610">
                  <c:v>0</c:v>
                </c:pt>
                <c:pt idx="1611">
                  <c:v>0</c:v>
                </c:pt>
                <c:pt idx="1612">
                  <c:v>0</c:v>
                </c:pt>
                <c:pt idx="1613">
                  <c:v>0</c:v>
                </c:pt>
                <c:pt idx="1614">
                  <c:v>0</c:v>
                </c:pt>
                <c:pt idx="1615">
                  <c:v>0</c:v>
                </c:pt>
                <c:pt idx="1616">
                  <c:v>0</c:v>
                </c:pt>
                <c:pt idx="1617">
                  <c:v>0</c:v>
                </c:pt>
                <c:pt idx="1618">
                  <c:v>0</c:v>
                </c:pt>
                <c:pt idx="1619">
                  <c:v>0</c:v>
                </c:pt>
                <c:pt idx="1620">
                  <c:v>0</c:v>
                </c:pt>
                <c:pt idx="1621">
                  <c:v>0</c:v>
                </c:pt>
                <c:pt idx="1622">
                  <c:v>0</c:v>
                </c:pt>
                <c:pt idx="1623">
                  <c:v>0</c:v>
                </c:pt>
                <c:pt idx="1624">
                  <c:v>0</c:v>
                </c:pt>
                <c:pt idx="1625">
                  <c:v>0</c:v>
                </c:pt>
                <c:pt idx="1626">
                  <c:v>0</c:v>
                </c:pt>
                <c:pt idx="1627">
                  <c:v>0</c:v>
                </c:pt>
                <c:pt idx="1628">
                  <c:v>0</c:v>
                </c:pt>
                <c:pt idx="1629">
                  <c:v>0</c:v>
                </c:pt>
                <c:pt idx="1630">
                  <c:v>0</c:v>
                </c:pt>
                <c:pt idx="1631">
                  <c:v>0</c:v>
                </c:pt>
                <c:pt idx="1632">
                  <c:v>0</c:v>
                </c:pt>
                <c:pt idx="1633">
                  <c:v>0</c:v>
                </c:pt>
                <c:pt idx="1634">
                  <c:v>0</c:v>
                </c:pt>
                <c:pt idx="1635">
                  <c:v>0</c:v>
                </c:pt>
                <c:pt idx="1636">
                  <c:v>0</c:v>
                </c:pt>
                <c:pt idx="1637">
                  <c:v>0</c:v>
                </c:pt>
                <c:pt idx="1638">
                  <c:v>0</c:v>
                </c:pt>
                <c:pt idx="1639">
                  <c:v>0</c:v>
                </c:pt>
                <c:pt idx="1640">
                  <c:v>0</c:v>
                </c:pt>
                <c:pt idx="1641">
                  <c:v>0</c:v>
                </c:pt>
                <c:pt idx="1642">
                  <c:v>0</c:v>
                </c:pt>
                <c:pt idx="1643">
                  <c:v>0</c:v>
                </c:pt>
                <c:pt idx="1644">
                  <c:v>0</c:v>
                </c:pt>
                <c:pt idx="1645">
                  <c:v>0</c:v>
                </c:pt>
                <c:pt idx="1646">
                  <c:v>0</c:v>
                </c:pt>
                <c:pt idx="1647">
                  <c:v>0</c:v>
                </c:pt>
                <c:pt idx="1648">
                  <c:v>0</c:v>
                </c:pt>
                <c:pt idx="1649">
                  <c:v>0</c:v>
                </c:pt>
                <c:pt idx="1650">
                  <c:v>0</c:v>
                </c:pt>
                <c:pt idx="1651">
                  <c:v>0</c:v>
                </c:pt>
                <c:pt idx="1652">
                  <c:v>0</c:v>
                </c:pt>
                <c:pt idx="1653">
                  <c:v>0</c:v>
                </c:pt>
                <c:pt idx="1654">
                  <c:v>0</c:v>
                </c:pt>
                <c:pt idx="1655">
                  <c:v>0</c:v>
                </c:pt>
                <c:pt idx="1656">
                  <c:v>0</c:v>
                </c:pt>
                <c:pt idx="1657">
                  <c:v>0</c:v>
                </c:pt>
                <c:pt idx="1658">
                  <c:v>0</c:v>
                </c:pt>
                <c:pt idx="1659">
                  <c:v>0</c:v>
                </c:pt>
                <c:pt idx="1660">
                  <c:v>0</c:v>
                </c:pt>
                <c:pt idx="1661">
                  <c:v>0</c:v>
                </c:pt>
                <c:pt idx="1662">
                  <c:v>0</c:v>
                </c:pt>
                <c:pt idx="1663">
                  <c:v>0</c:v>
                </c:pt>
                <c:pt idx="1664">
                  <c:v>0</c:v>
                </c:pt>
                <c:pt idx="1665">
                  <c:v>0</c:v>
                </c:pt>
                <c:pt idx="1666">
                  <c:v>0</c:v>
                </c:pt>
                <c:pt idx="1667">
                  <c:v>0</c:v>
                </c:pt>
                <c:pt idx="1668">
                  <c:v>0</c:v>
                </c:pt>
                <c:pt idx="1669">
                  <c:v>0</c:v>
                </c:pt>
                <c:pt idx="1670">
                  <c:v>0</c:v>
                </c:pt>
                <c:pt idx="1671">
                  <c:v>0</c:v>
                </c:pt>
                <c:pt idx="1672">
                  <c:v>0</c:v>
                </c:pt>
                <c:pt idx="1673">
                  <c:v>0</c:v>
                </c:pt>
                <c:pt idx="1674">
                  <c:v>0</c:v>
                </c:pt>
                <c:pt idx="1675">
                  <c:v>0</c:v>
                </c:pt>
                <c:pt idx="1676">
                  <c:v>0</c:v>
                </c:pt>
                <c:pt idx="1677">
                  <c:v>0</c:v>
                </c:pt>
                <c:pt idx="1678">
                  <c:v>0</c:v>
                </c:pt>
                <c:pt idx="1679">
                  <c:v>0</c:v>
                </c:pt>
                <c:pt idx="1680">
                  <c:v>0</c:v>
                </c:pt>
                <c:pt idx="1681">
                  <c:v>0</c:v>
                </c:pt>
                <c:pt idx="1682">
                  <c:v>0</c:v>
                </c:pt>
                <c:pt idx="1683">
                  <c:v>0</c:v>
                </c:pt>
                <c:pt idx="1684">
                  <c:v>0</c:v>
                </c:pt>
                <c:pt idx="1685">
                  <c:v>0</c:v>
                </c:pt>
                <c:pt idx="1686">
                  <c:v>0</c:v>
                </c:pt>
                <c:pt idx="1687">
                  <c:v>0</c:v>
                </c:pt>
                <c:pt idx="1688">
                  <c:v>0</c:v>
                </c:pt>
                <c:pt idx="1689">
                  <c:v>0</c:v>
                </c:pt>
                <c:pt idx="1690">
                  <c:v>0</c:v>
                </c:pt>
                <c:pt idx="1691">
                  <c:v>0</c:v>
                </c:pt>
                <c:pt idx="1692">
                  <c:v>0</c:v>
                </c:pt>
                <c:pt idx="1693">
                  <c:v>0</c:v>
                </c:pt>
                <c:pt idx="1694">
                  <c:v>0</c:v>
                </c:pt>
                <c:pt idx="1695">
                  <c:v>0</c:v>
                </c:pt>
                <c:pt idx="1696">
                  <c:v>0</c:v>
                </c:pt>
                <c:pt idx="1697">
                  <c:v>0</c:v>
                </c:pt>
                <c:pt idx="1698">
                  <c:v>0</c:v>
                </c:pt>
                <c:pt idx="1699">
                  <c:v>0</c:v>
                </c:pt>
                <c:pt idx="1700">
                  <c:v>0</c:v>
                </c:pt>
                <c:pt idx="1701">
                  <c:v>0</c:v>
                </c:pt>
                <c:pt idx="1702">
                  <c:v>0</c:v>
                </c:pt>
                <c:pt idx="1703">
                  <c:v>0</c:v>
                </c:pt>
                <c:pt idx="1704">
                  <c:v>0</c:v>
                </c:pt>
                <c:pt idx="1705">
                  <c:v>0</c:v>
                </c:pt>
                <c:pt idx="1706">
                  <c:v>0</c:v>
                </c:pt>
                <c:pt idx="1707">
                  <c:v>0</c:v>
                </c:pt>
                <c:pt idx="1708">
                  <c:v>0</c:v>
                </c:pt>
                <c:pt idx="1709">
                  <c:v>0</c:v>
                </c:pt>
                <c:pt idx="1710">
                  <c:v>0</c:v>
                </c:pt>
                <c:pt idx="1711">
                  <c:v>0</c:v>
                </c:pt>
                <c:pt idx="1712">
                  <c:v>0</c:v>
                </c:pt>
                <c:pt idx="1713">
                  <c:v>0</c:v>
                </c:pt>
                <c:pt idx="1714">
                  <c:v>0</c:v>
                </c:pt>
                <c:pt idx="1715">
                  <c:v>0</c:v>
                </c:pt>
                <c:pt idx="1716">
                  <c:v>0</c:v>
                </c:pt>
                <c:pt idx="1717">
                  <c:v>0</c:v>
                </c:pt>
                <c:pt idx="1718">
                  <c:v>0</c:v>
                </c:pt>
                <c:pt idx="1719">
                  <c:v>0</c:v>
                </c:pt>
                <c:pt idx="1720">
                  <c:v>0</c:v>
                </c:pt>
                <c:pt idx="1721">
                  <c:v>0</c:v>
                </c:pt>
                <c:pt idx="1722">
                  <c:v>0</c:v>
                </c:pt>
                <c:pt idx="1723">
                  <c:v>0</c:v>
                </c:pt>
                <c:pt idx="1724">
                  <c:v>1</c:v>
                </c:pt>
                <c:pt idx="1725">
                  <c:v>0</c:v>
                </c:pt>
                <c:pt idx="1726">
                  <c:v>0</c:v>
                </c:pt>
                <c:pt idx="1727">
                  <c:v>0</c:v>
                </c:pt>
                <c:pt idx="1728">
                  <c:v>0</c:v>
                </c:pt>
                <c:pt idx="1729">
                  <c:v>0</c:v>
                </c:pt>
                <c:pt idx="1730">
                  <c:v>0</c:v>
                </c:pt>
                <c:pt idx="1731">
                  <c:v>0</c:v>
                </c:pt>
                <c:pt idx="1732">
                  <c:v>0</c:v>
                </c:pt>
                <c:pt idx="1733">
                  <c:v>0</c:v>
                </c:pt>
                <c:pt idx="1734">
                  <c:v>0</c:v>
                </c:pt>
                <c:pt idx="1735">
                  <c:v>0</c:v>
                </c:pt>
                <c:pt idx="1736">
                  <c:v>0</c:v>
                </c:pt>
                <c:pt idx="1737">
                  <c:v>0</c:v>
                </c:pt>
                <c:pt idx="1738">
                  <c:v>0</c:v>
                </c:pt>
                <c:pt idx="1739">
                  <c:v>0</c:v>
                </c:pt>
                <c:pt idx="1740">
                  <c:v>0</c:v>
                </c:pt>
                <c:pt idx="1741">
                  <c:v>0</c:v>
                </c:pt>
                <c:pt idx="1742">
                  <c:v>0</c:v>
                </c:pt>
                <c:pt idx="1743">
                  <c:v>0</c:v>
                </c:pt>
                <c:pt idx="1744">
                  <c:v>0</c:v>
                </c:pt>
                <c:pt idx="1745">
                  <c:v>0</c:v>
                </c:pt>
                <c:pt idx="1746">
                  <c:v>0</c:v>
                </c:pt>
                <c:pt idx="1747">
                  <c:v>0</c:v>
                </c:pt>
                <c:pt idx="1748">
                  <c:v>0</c:v>
                </c:pt>
                <c:pt idx="1749">
                  <c:v>0</c:v>
                </c:pt>
                <c:pt idx="1750">
                  <c:v>0</c:v>
                </c:pt>
                <c:pt idx="1751">
                  <c:v>0</c:v>
                </c:pt>
                <c:pt idx="1752">
                  <c:v>0</c:v>
                </c:pt>
                <c:pt idx="1753">
                  <c:v>0</c:v>
                </c:pt>
                <c:pt idx="1754">
                  <c:v>0</c:v>
                </c:pt>
                <c:pt idx="1755">
                  <c:v>0</c:v>
                </c:pt>
                <c:pt idx="1756">
                  <c:v>0</c:v>
                </c:pt>
                <c:pt idx="1757">
                  <c:v>0</c:v>
                </c:pt>
                <c:pt idx="1758">
                  <c:v>0</c:v>
                </c:pt>
                <c:pt idx="1759">
                  <c:v>0</c:v>
                </c:pt>
                <c:pt idx="1760">
                  <c:v>0</c:v>
                </c:pt>
                <c:pt idx="1761">
                  <c:v>0</c:v>
                </c:pt>
                <c:pt idx="1762">
                  <c:v>0</c:v>
                </c:pt>
                <c:pt idx="1763">
                  <c:v>0</c:v>
                </c:pt>
                <c:pt idx="1764">
                  <c:v>0</c:v>
                </c:pt>
                <c:pt idx="1765">
                  <c:v>0</c:v>
                </c:pt>
                <c:pt idx="1766">
                  <c:v>0</c:v>
                </c:pt>
                <c:pt idx="1767">
                  <c:v>0</c:v>
                </c:pt>
                <c:pt idx="1768">
                  <c:v>0</c:v>
                </c:pt>
                <c:pt idx="1769">
                  <c:v>0</c:v>
                </c:pt>
                <c:pt idx="1770">
                  <c:v>0</c:v>
                </c:pt>
                <c:pt idx="1771">
                  <c:v>0</c:v>
                </c:pt>
                <c:pt idx="1772">
                  <c:v>0</c:v>
                </c:pt>
                <c:pt idx="1773">
                  <c:v>0</c:v>
                </c:pt>
                <c:pt idx="1774">
                  <c:v>0</c:v>
                </c:pt>
                <c:pt idx="1775">
                  <c:v>0</c:v>
                </c:pt>
                <c:pt idx="1776">
                  <c:v>0</c:v>
                </c:pt>
                <c:pt idx="1777">
                  <c:v>0</c:v>
                </c:pt>
                <c:pt idx="1778">
                  <c:v>0</c:v>
                </c:pt>
                <c:pt idx="1779">
                  <c:v>0</c:v>
                </c:pt>
                <c:pt idx="1780">
                  <c:v>1</c:v>
                </c:pt>
                <c:pt idx="1781">
                  <c:v>0</c:v>
                </c:pt>
                <c:pt idx="1782">
                  <c:v>0</c:v>
                </c:pt>
                <c:pt idx="1783">
                  <c:v>0</c:v>
                </c:pt>
                <c:pt idx="1784">
                  <c:v>0</c:v>
                </c:pt>
                <c:pt idx="1785">
                  <c:v>0</c:v>
                </c:pt>
                <c:pt idx="1786">
                  <c:v>0</c:v>
                </c:pt>
                <c:pt idx="1787">
                  <c:v>0</c:v>
                </c:pt>
                <c:pt idx="1788">
                  <c:v>0</c:v>
                </c:pt>
                <c:pt idx="1789">
                  <c:v>0</c:v>
                </c:pt>
                <c:pt idx="1790">
                  <c:v>0</c:v>
                </c:pt>
                <c:pt idx="1791">
                  <c:v>0</c:v>
                </c:pt>
                <c:pt idx="1792">
                  <c:v>0</c:v>
                </c:pt>
                <c:pt idx="1793">
                  <c:v>0</c:v>
                </c:pt>
                <c:pt idx="1794">
                  <c:v>0</c:v>
                </c:pt>
                <c:pt idx="1795">
                  <c:v>0</c:v>
                </c:pt>
                <c:pt idx="1796">
                  <c:v>0</c:v>
                </c:pt>
                <c:pt idx="1797">
                  <c:v>0</c:v>
                </c:pt>
                <c:pt idx="1798">
                  <c:v>0</c:v>
                </c:pt>
                <c:pt idx="1799">
                  <c:v>0</c:v>
                </c:pt>
                <c:pt idx="1800">
                  <c:v>0</c:v>
                </c:pt>
                <c:pt idx="1801">
                  <c:v>0</c:v>
                </c:pt>
                <c:pt idx="1802">
                  <c:v>0</c:v>
                </c:pt>
                <c:pt idx="1803">
                  <c:v>0</c:v>
                </c:pt>
                <c:pt idx="1804">
                  <c:v>0</c:v>
                </c:pt>
                <c:pt idx="1805">
                  <c:v>0</c:v>
                </c:pt>
                <c:pt idx="1806">
                  <c:v>0</c:v>
                </c:pt>
                <c:pt idx="1807">
                  <c:v>0</c:v>
                </c:pt>
                <c:pt idx="1808">
                  <c:v>0</c:v>
                </c:pt>
                <c:pt idx="1809">
                  <c:v>0</c:v>
                </c:pt>
                <c:pt idx="1810">
                  <c:v>1</c:v>
                </c:pt>
                <c:pt idx="1811">
                  <c:v>0</c:v>
                </c:pt>
                <c:pt idx="1812">
                  <c:v>0</c:v>
                </c:pt>
                <c:pt idx="1813">
                  <c:v>0</c:v>
                </c:pt>
                <c:pt idx="1814">
                  <c:v>0</c:v>
                </c:pt>
                <c:pt idx="1815">
                  <c:v>0</c:v>
                </c:pt>
                <c:pt idx="1816">
                  <c:v>0</c:v>
                </c:pt>
                <c:pt idx="1817">
                  <c:v>0</c:v>
                </c:pt>
                <c:pt idx="1818">
                  <c:v>0</c:v>
                </c:pt>
                <c:pt idx="1819">
                  <c:v>0</c:v>
                </c:pt>
                <c:pt idx="1820">
                  <c:v>0</c:v>
                </c:pt>
                <c:pt idx="1821">
                  <c:v>0</c:v>
                </c:pt>
                <c:pt idx="1822">
                  <c:v>0</c:v>
                </c:pt>
                <c:pt idx="1823">
                  <c:v>0</c:v>
                </c:pt>
                <c:pt idx="1824">
                  <c:v>0</c:v>
                </c:pt>
                <c:pt idx="1825">
                  <c:v>0</c:v>
                </c:pt>
                <c:pt idx="1826">
                  <c:v>0</c:v>
                </c:pt>
                <c:pt idx="1827">
                  <c:v>0</c:v>
                </c:pt>
                <c:pt idx="1828">
                  <c:v>0</c:v>
                </c:pt>
                <c:pt idx="1829">
                  <c:v>0</c:v>
                </c:pt>
                <c:pt idx="1830">
                  <c:v>0</c:v>
                </c:pt>
                <c:pt idx="1831">
                  <c:v>0</c:v>
                </c:pt>
                <c:pt idx="1832">
                  <c:v>0</c:v>
                </c:pt>
                <c:pt idx="1833">
                  <c:v>0</c:v>
                </c:pt>
                <c:pt idx="1834">
                  <c:v>0</c:v>
                </c:pt>
                <c:pt idx="1835">
                  <c:v>0</c:v>
                </c:pt>
                <c:pt idx="1836">
                  <c:v>0</c:v>
                </c:pt>
                <c:pt idx="1837">
                  <c:v>0</c:v>
                </c:pt>
                <c:pt idx="1838">
                  <c:v>0</c:v>
                </c:pt>
                <c:pt idx="1839">
                  <c:v>0</c:v>
                </c:pt>
                <c:pt idx="1840">
                  <c:v>0</c:v>
                </c:pt>
                <c:pt idx="1841">
                  <c:v>1</c:v>
                </c:pt>
                <c:pt idx="1842">
                  <c:v>0</c:v>
                </c:pt>
                <c:pt idx="1843">
                  <c:v>0</c:v>
                </c:pt>
                <c:pt idx="1844">
                  <c:v>0</c:v>
                </c:pt>
                <c:pt idx="1845">
                  <c:v>0</c:v>
                </c:pt>
                <c:pt idx="1846">
                  <c:v>0</c:v>
                </c:pt>
                <c:pt idx="1847">
                  <c:v>0</c:v>
                </c:pt>
                <c:pt idx="1848">
                  <c:v>0</c:v>
                </c:pt>
                <c:pt idx="1849">
                  <c:v>0</c:v>
                </c:pt>
                <c:pt idx="1850">
                  <c:v>0</c:v>
                </c:pt>
                <c:pt idx="1851">
                  <c:v>0</c:v>
                </c:pt>
                <c:pt idx="1852">
                  <c:v>0</c:v>
                </c:pt>
                <c:pt idx="1853">
                  <c:v>0</c:v>
                </c:pt>
                <c:pt idx="1854">
                  <c:v>0</c:v>
                </c:pt>
                <c:pt idx="1855">
                  <c:v>0</c:v>
                </c:pt>
                <c:pt idx="1856">
                  <c:v>0</c:v>
                </c:pt>
                <c:pt idx="1857">
                  <c:v>0</c:v>
                </c:pt>
                <c:pt idx="1858">
                  <c:v>0</c:v>
                </c:pt>
                <c:pt idx="1859">
                  <c:v>0</c:v>
                </c:pt>
                <c:pt idx="1860">
                  <c:v>0</c:v>
                </c:pt>
                <c:pt idx="1861">
                  <c:v>0</c:v>
                </c:pt>
                <c:pt idx="1862">
                  <c:v>0</c:v>
                </c:pt>
                <c:pt idx="1863">
                  <c:v>0</c:v>
                </c:pt>
                <c:pt idx="1864">
                  <c:v>0</c:v>
                </c:pt>
                <c:pt idx="1865">
                  <c:v>0</c:v>
                </c:pt>
                <c:pt idx="1866">
                  <c:v>0</c:v>
                </c:pt>
                <c:pt idx="1867">
                  <c:v>0</c:v>
                </c:pt>
                <c:pt idx="1868">
                  <c:v>0</c:v>
                </c:pt>
                <c:pt idx="1869">
                  <c:v>0</c:v>
                </c:pt>
                <c:pt idx="1870">
                  <c:v>0</c:v>
                </c:pt>
                <c:pt idx="1871">
                  <c:v>0</c:v>
                </c:pt>
                <c:pt idx="1872">
                  <c:v>0</c:v>
                </c:pt>
                <c:pt idx="1873">
                  <c:v>0</c:v>
                </c:pt>
                <c:pt idx="1874">
                  <c:v>0</c:v>
                </c:pt>
                <c:pt idx="1875">
                  <c:v>0</c:v>
                </c:pt>
                <c:pt idx="1876">
                  <c:v>0</c:v>
                </c:pt>
                <c:pt idx="1877">
                  <c:v>0</c:v>
                </c:pt>
                <c:pt idx="1878">
                  <c:v>0</c:v>
                </c:pt>
                <c:pt idx="1879">
                  <c:v>0</c:v>
                </c:pt>
                <c:pt idx="1880">
                  <c:v>0</c:v>
                </c:pt>
                <c:pt idx="1881">
                  <c:v>0</c:v>
                </c:pt>
                <c:pt idx="1882">
                  <c:v>0</c:v>
                </c:pt>
                <c:pt idx="1883">
                  <c:v>0</c:v>
                </c:pt>
                <c:pt idx="1884">
                  <c:v>0</c:v>
                </c:pt>
                <c:pt idx="1885">
                  <c:v>0</c:v>
                </c:pt>
                <c:pt idx="1886">
                  <c:v>0</c:v>
                </c:pt>
                <c:pt idx="1887">
                  <c:v>0</c:v>
                </c:pt>
                <c:pt idx="1888">
                  <c:v>0</c:v>
                </c:pt>
                <c:pt idx="1889">
                  <c:v>0</c:v>
                </c:pt>
                <c:pt idx="1890">
                  <c:v>0</c:v>
                </c:pt>
                <c:pt idx="1891">
                  <c:v>0</c:v>
                </c:pt>
                <c:pt idx="1892">
                  <c:v>0</c:v>
                </c:pt>
                <c:pt idx="1893">
                  <c:v>0</c:v>
                </c:pt>
                <c:pt idx="1894">
                  <c:v>0</c:v>
                </c:pt>
              </c:numCache>
            </c:numRef>
          </c:val>
          <c:extLst>
            <c:ext xmlns:c16="http://schemas.microsoft.com/office/drawing/2014/chart" uri="{C3380CC4-5D6E-409C-BE32-E72D297353CC}">
              <c16:uniqueId val="{00000004-A1B7-4B41-8CE0-DD9B31DCB1CB}"/>
            </c:ext>
          </c:extLst>
        </c:ser>
        <c:dLbls>
          <c:showLegendKey val="0"/>
          <c:showVal val="0"/>
          <c:showCatName val="0"/>
          <c:showSerName val="0"/>
          <c:showPercent val="0"/>
          <c:showBubbleSize val="0"/>
        </c:dLbls>
        <c:gapWidth val="100"/>
        <c:axId val="-1046142880"/>
        <c:axId val="-1046140560"/>
      </c:barChart>
      <c:lineChart>
        <c:grouping val="standard"/>
        <c:varyColors val="0"/>
        <c:ser>
          <c:idx val="5"/>
          <c:order val="5"/>
          <c:tx>
            <c:strRef>
              <c:f>label 5</c:f>
              <c:strCache>
                <c:ptCount val="1"/>
                <c:pt idx="0">
                  <c:v>x</c:v>
                </c:pt>
              </c:strCache>
            </c:strRef>
          </c:tx>
          <c:spPr>
            <a:ln w="19080">
              <a:solidFill>
                <a:srgbClr val="004586"/>
              </a:solidFill>
              <a:round/>
            </a:ln>
          </c:spPr>
          <c:marker>
            <c:symbol val="none"/>
          </c:marker>
          <c:dLbls>
            <c:spPr>
              <a:noFill/>
              <a:ln>
                <a:noFill/>
              </a:ln>
              <a:effectLst/>
            </c:spPr>
            <c:dLblPos val="r"/>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189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pt idx="120">
                  <c:v>121</c:v>
                </c:pt>
                <c:pt idx="121">
                  <c:v>122</c:v>
                </c:pt>
                <c:pt idx="122">
                  <c:v>123</c:v>
                </c:pt>
                <c:pt idx="123">
                  <c:v>124</c:v>
                </c:pt>
                <c:pt idx="124">
                  <c:v>125</c:v>
                </c:pt>
                <c:pt idx="125">
                  <c:v>126</c:v>
                </c:pt>
                <c:pt idx="126">
                  <c:v>127</c:v>
                </c:pt>
                <c:pt idx="127">
                  <c:v>128</c:v>
                </c:pt>
                <c:pt idx="128">
                  <c:v>129</c:v>
                </c:pt>
                <c:pt idx="129">
                  <c:v>130</c:v>
                </c:pt>
                <c:pt idx="130">
                  <c:v>131</c:v>
                </c:pt>
                <c:pt idx="131">
                  <c:v>132</c:v>
                </c:pt>
                <c:pt idx="132">
                  <c:v>133</c:v>
                </c:pt>
                <c:pt idx="133">
                  <c:v>134</c:v>
                </c:pt>
                <c:pt idx="134">
                  <c:v>135</c:v>
                </c:pt>
                <c:pt idx="135">
                  <c:v>136</c:v>
                </c:pt>
                <c:pt idx="136">
                  <c:v>137</c:v>
                </c:pt>
                <c:pt idx="137">
                  <c:v>138</c:v>
                </c:pt>
                <c:pt idx="138">
                  <c:v>139</c:v>
                </c:pt>
                <c:pt idx="139">
                  <c:v>140</c:v>
                </c:pt>
                <c:pt idx="140">
                  <c:v>141</c:v>
                </c:pt>
                <c:pt idx="141">
                  <c:v>142</c:v>
                </c:pt>
                <c:pt idx="142">
                  <c:v>143</c:v>
                </c:pt>
                <c:pt idx="143">
                  <c:v>144</c:v>
                </c:pt>
                <c:pt idx="144">
                  <c:v>145</c:v>
                </c:pt>
                <c:pt idx="145">
                  <c:v>146</c:v>
                </c:pt>
                <c:pt idx="146">
                  <c:v>147</c:v>
                </c:pt>
                <c:pt idx="147">
                  <c:v>148</c:v>
                </c:pt>
                <c:pt idx="148">
                  <c:v>149</c:v>
                </c:pt>
                <c:pt idx="149">
                  <c:v>150</c:v>
                </c:pt>
                <c:pt idx="150">
                  <c:v>151</c:v>
                </c:pt>
                <c:pt idx="151">
                  <c:v>152</c:v>
                </c:pt>
                <c:pt idx="152">
                  <c:v>153</c:v>
                </c:pt>
                <c:pt idx="153">
                  <c:v>154</c:v>
                </c:pt>
                <c:pt idx="154">
                  <c:v>155</c:v>
                </c:pt>
                <c:pt idx="155">
                  <c:v>156</c:v>
                </c:pt>
                <c:pt idx="156">
                  <c:v>157</c:v>
                </c:pt>
                <c:pt idx="157">
                  <c:v>158</c:v>
                </c:pt>
                <c:pt idx="158">
                  <c:v>159</c:v>
                </c:pt>
                <c:pt idx="159">
                  <c:v>160</c:v>
                </c:pt>
                <c:pt idx="160">
                  <c:v>161</c:v>
                </c:pt>
                <c:pt idx="161">
                  <c:v>162</c:v>
                </c:pt>
                <c:pt idx="162">
                  <c:v>163</c:v>
                </c:pt>
                <c:pt idx="163">
                  <c:v>164</c:v>
                </c:pt>
                <c:pt idx="164">
                  <c:v>165</c:v>
                </c:pt>
                <c:pt idx="165">
                  <c:v>166</c:v>
                </c:pt>
                <c:pt idx="166">
                  <c:v>167</c:v>
                </c:pt>
                <c:pt idx="167">
                  <c:v>168</c:v>
                </c:pt>
                <c:pt idx="168">
                  <c:v>169</c:v>
                </c:pt>
                <c:pt idx="169">
                  <c:v>170</c:v>
                </c:pt>
                <c:pt idx="170">
                  <c:v>171</c:v>
                </c:pt>
                <c:pt idx="171">
                  <c:v>172</c:v>
                </c:pt>
                <c:pt idx="172">
                  <c:v>173</c:v>
                </c:pt>
                <c:pt idx="173">
                  <c:v>174</c:v>
                </c:pt>
                <c:pt idx="174">
                  <c:v>175</c:v>
                </c:pt>
                <c:pt idx="175">
                  <c:v>176</c:v>
                </c:pt>
                <c:pt idx="176">
                  <c:v>177</c:v>
                </c:pt>
                <c:pt idx="177">
                  <c:v>178</c:v>
                </c:pt>
                <c:pt idx="178">
                  <c:v>179</c:v>
                </c:pt>
                <c:pt idx="179">
                  <c:v>180</c:v>
                </c:pt>
                <c:pt idx="180">
                  <c:v>181</c:v>
                </c:pt>
                <c:pt idx="181">
                  <c:v>182</c:v>
                </c:pt>
                <c:pt idx="182">
                  <c:v>183</c:v>
                </c:pt>
                <c:pt idx="183">
                  <c:v>184</c:v>
                </c:pt>
                <c:pt idx="184">
                  <c:v>185</c:v>
                </c:pt>
                <c:pt idx="185">
                  <c:v>186</c:v>
                </c:pt>
                <c:pt idx="186">
                  <c:v>187</c:v>
                </c:pt>
                <c:pt idx="187">
                  <c:v>188</c:v>
                </c:pt>
                <c:pt idx="188">
                  <c:v>189</c:v>
                </c:pt>
                <c:pt idx="189">
                  <c:v>190</c:v>
                </c:pt>
                <c:pt idx="190">
                  <c:v>191</c:v>
                </c:pt>
                <c:pt idx="191">
                  <c:v>192</c:v>
                </c:pt>
                <c:pt idx="192">
                  <c:v>193</c:v>
                </c:pt>
                <c:pt idx="193">
                  <c:v>194</c:v>
                </c:pt>
                <c:pt idx="194">
                  <c:v>195</c:v>
                </c:pt>
                <c:pt idx="195">
                  <c:v>196</c:v>
                </c:pt>
                <c:pt idx="196">
                  <c:v>197</c:v>
                </c:pt>
                <c:pt idx="197">
                  <c:v>198</c:v>
                </c:pt>
                <c:pt idx="198">
                  <c:v>199</c:v>
                </c:pt>
                <c:pt idx="199">
                  <c:v>200</c:v>
                </c:pt>
                <c:pt idx="200">
                  <c:v>201</c:v>
                </c:pt>
                <c:pt idx="201">
                  <c:v>202</c:v>
                </c:pt>
                <c:pt idx="202">
                  <c:v>203</c:v>
                </c:pt>
                <c:pt idx="203">
                  <c:v>204</c:v>
                </c:pt>
                <c:pt idx="204">
                  <c:v>205</c:v>
                </c:pt>
                <c:pt idx="205">
                  <c:v>206</c:v>
                </c:pt>
                <c:pt idx="206">
                  <c:v>207</c:v>
                </c:pt>
                <c:pt idx="207">
                  <c:v>208</c:v>
                </c:pt>
                <c:pt idx="208">
                  <c:v>209</c:v>
                </c:pt>
                <c:pt idx="209">
                  <c:v>210</c:v>
                </c:pt>
                <c:pt idx="210">
                  <c:v>211</c:v>
                </c:pt>
                <c:pt idx="211">
                  <c:v>212</c:v>
                </c:pt>
                <c:pt idx="212">
                  <c:v>213</c:v>
                </c:pt>
                <c:pt idx="213">
                  <c:v>214</c:v>
                </c:pt>
                <c:pt idx="214">
                  <c:v>215</c:v>
                </c:pt>
                <c:pt idx="215">
                  <c:v>216</c:v>
                </c:pt>
                <c:pt idx="216">
                  <c:v>217</c:v>
                </c:pt>
                <c:pt idx="217">
                  <c:v>218</c:v>
                </c:pt>
                <c:pt idx="218">
                  <c:v>219</c:v>
                </c:pt>
                <c:pt idx="219">
                  <c:v>220</c:v>
                </c:pt>
                <c:pt idx="220">
                  <c:v>221</c:v>
                </c:pt>
                <c:pt idx="221">
                  <c:v>222</c:v>
                </c:pt>
                <c:pt idx="222">
                  <c:v>223</c:v>
                </c:pt>
                <c:pt idx="223">
                  <c:v>224</c:v>
                </c:pt>
                <c:pt idx="224">
                  <c:v>225</c:v>
                </c:pt>
                <c:pt idx="225">
                  <c:v>226</c:v>
                </c:pt>
                <c:pt idx="226">
                  <c:v>227</c:v>
                </c:pt>
                <c:pt idx="227">
                  <c:v>228</c:v>
                </c:pt>
                <c:pt idx="228">
                  <c:v>229</c:v>
                </c:pt>
                <c:pt idx="229">
                  <c:v>230</c:v>
                </c:pt>
                <c:pt idx="230">
                  <c:v>231</c:v>
                </c:pt>
                <c:pt idx="231">
                  <c:v>232</c:v>
                </c:pt>
                <c:pt idx="232">
                  <c:v>233</c:v>
                </c:pt>
                <c:pt idx="233">
                  <c:v>234</c:v>
                </c:pt>
                <c:pt idx="234">
                  <c:v>235</c:v>
                </c:pt>
                <c:pt idx="235">
                  <c:v>236</c:v>
                </c:pt>
                <c:pt idx="236">
                  <c:v>237</c:v>
                </c:pt>
                <c:pt idx="237">
                  <c:v>238</c:v>
                </c:pt>
                <c:pt idx="238">
                  <c:v>239</c:v>
                </c:pt>
                <c:pt idx="239">
                  <c:v>240</c:v>
                </c:pt>
                <c:pt idx="240">
                  <c:v>241</c:v>
                </c:pt>
                <c:pt idx="241">
                  <c:v>242</c:v>
                </c:pt>
                <c:pt idx="242">
                  <c:v>243</c:v>
                </c:pt>
                <c:pt idx="243">
                  <c:v>244</c:v>
                </c:pt>
                <c:pt idx="244">
                  <c:v>245</c:v>
                </c:pt>
                <c:pt idx="245">
                  <c:v>246</c:v>
                </c:pt>
                <c:pt idx="246">
                  <c:v>247</c:v>
                </c:pt>
                <c:pt idx="247">
                  <c:v>248</c:v>
                </c:pt>
                <c:pt idx="248">
                  <c:v>249</c:v>
                </c:pt>
                <c:pt idx="249">
                  <c:v>250</c:v>
                </c:pt>
                <c:pt idx="250">
                  <c:v>251</c:v>
                </c:pt>
                <c:pt idx="251">
                  <c:v>252</c:v>
                </c:pt>
                <c:pt idx="252">
                  <c:v>253</c:v>
                </c:pt>
                <c:pt idx="253">
                  <c:v>254</c:v>
                </c:pt>
                <c:pt idx="254">
                  <c:v>255</c:v>
                </c:pt>
                <c:pt idx="255">
                  <c:v>256</c:v>
                </c:pt>
                <c:pt idx="256">
                  <c:v>257</c:v>
                </c:pt>
                <c:pt idx="257">
                  <c:v>258</c:v>
                </c:pt>
                <c:pt idx="258">
                  <c:v>259</c:v>
                </c:pt>
                <c:pt idx="259">
                  <c:v>260</c:v>
                </c:pt>
                <c:pt idx="260">
                  <c:v>261</c:v>
                </c:pt>
                <c:pt idx="261">
                  <c:v>262</c:v>
                </c:pt>
                <c:pt idx="262">
                  <c:v>263</c:v>
                </c:pt>
                <c:pt idx="263">
                  <c:v>264</c:v>
                </c:pt>
                <c:pt idx="264">
                  <c:v>265</c:v>
                </c:pt>
                <c:pt idx="265">
                  <c:v>266</c:v>
                </c:pt>
                <c:pt idx="266">
                  <c:v>267</c:v>
                </c:pt>
                <c:pt idx="267">
                  <c:v>268</c:v>
                </c:pt>
                <c:pt idx="268">
                  <c:v>269</c:v>
                </c:pt>
                <c:pt idx="269">
                  <c:v>270</c:v>
                </c:pt>
                <c:pt idx="270">
                  <c:v>271</c:v>
                </c:pt>
                <c:pt idx="271">
                  <c:v>272</c:v>
                </c:pt>
                <c:pt idx="272">
                  <c:v>273</c:v>
                </c:pt>
                <c:pt idx="273">
                  <c:v>274</c:v>
                </c:pt>
                <c:pt idx="274">
                  <c:v>275</c:v>
                </c:pt>
                <c:pt idx="275">
                  <c:v>276</c:v>
                </c:pt>
                <c:pt idx="276">
                  <c:v>277</c:v>
                </c:pt>
                <c:pt idx="277">
                  <c:v>278</c:v>
                </c:pt>
                <c:pt idx="278">
                  <c:v>279</c:v>
                </c:pt>
                <c:pt idx="279">
                  <c:v>280</c:v>
                </c:pt>
                <c:pt idx="280">
                  <c:v>281</c:v>
                </c:pt>
                <c:pt idx="281">
                  <c:v>282</c:v>
                </c:pt>
                <c:pt idx="282">
                  <c:v>283</c:v>
                </c:pt>
                <c:pt idx="283">
                  <c:v>284</c:v>
                </c:pt>
                <c:pt idx="284">
                  <c:v>285</c:v>
                </c:pt>
                <c:pt idx="285">
                  <c:v>286</c:v>
                </c:pt>
                <c:pt idx="286">
                  <c:v>287</c:v>
                </c:pt>
                <c:pt idx="287">
                  <c:v>288</c:v>
                </c:pt>
                <c:pt idx="288">
                  <c:v>289</c:v>
                </c:pt>
                <c:pt idx="289">
                  <c:v>290</c:v>
                </c:pt>
                <c:pt idx="290">
                  <c:v>291</c:v>
                </c:pt>
                <c:pt idx="291">
                  <c:v>292</c:v>
                </c:pt>
                <c:pt idx="292">
                  <c:v>293</c:v>
                </c:pt>
                <c:pt idx="293">
                  <c:v>294</c:v>
                </c:pt>
                <c:pt idx="294">
                  <c:v>295</c:v>
                </c:pt>
                <c:pt idx="295">
                  <c:v>296</c:v>
                </c:pt>
                <c:pt idx="296">
                  <c:v>297</c:v>
                </c:pt>
                <c:pt idx="297">
                  <c:v>298</c:v>
                </c:pt>
                <c:pt idx="298">
                  <c:v>299</c:v>
                </c:pt>
                <c:pt idx="299">
                  <c:v>300</c:v>
                </c:pt>
                <c:pt idx="300">
                  <c:v>301</c:v>
                </c:pt>
                <c:pt idx="301">
                  <c:v>302</c:v>
                </c:pt>
                <c:pt idx="302">
                  <c:v>303</c:v>
                </c:pt>
                <c:pt idx="303">
                  <c:v>304</c:v>
                </c:pt>
                <c:pt idx="304">
                  <c:v>305</c:v>
                </c:pt>
                <c:pt idx="305">
                  <c:v>306</c:v>
                </c:pt>
                <c:pt idx="306">
                  <c:v>307</c:v>
                </c:pt>
                <c:pt idx="307">
                  <c:v>308</c:v>
                </c:pt>
                <c:pt idx="308">
                  <c:v>309</c:v>
                </c:pt>
                <c:pt idx="309">
                  <c:v>310</c:v>
                </c:pt>
                <c:pt idx="310">
                  <c:v>311</c:v>
                </c:pt>
                <c:pt idx="311">
                  <c:v>312</c:v>
                </c:pt>
                <c:pt idx="312">
                  <c:v>313</c:v>
                </c:pt>
                <c:pt idx="313">
                  <c:v>314</c:v>
                </c:pt>
                <c:pt idx="314">
                  <c:v>315</c:v>
                </c:pt>
                <c:pt idx="315">
                  <c:v>316</c:v>
                </c:pt>
                <c:pt idx="316">
                  <c:v>317</c:v>
                </c:pt>
                <c:pt idx="317">
                  <c:v>318</c:v>
                </c:pt>
                <c:pt idx="318">
                  <c:v>319</c:v>
                </c:pt>
                <c:pt idx="319">
                  <c:v>320</c:v>
                </c:pt>
                <c:pt idx="320">
                  <c:v>321</c:v>
                </c:pt>
                <c:pt idx="321">
                  <c:v>322</c:v>
                </c:pt>
                <c:pt idx="322">
                  <c:v>323</c:v>
                </c:pt>
                <c:pt idx="323">
                  <c:v>324</c:v>
                </c:pt>
                <c:pt idx="324">
                  <c:v>325</c:v>
                </c:pt>
                <c:pt idx="325">
                  <c:v>326</c:v>
                </c:pt>
                <c:pt idx="326">
                  <c:v>327</c:v>
                </c:pt>
                <c:pt idx="327">
                  <c:v>328</c:v>
                </c:pt>
                <c:pt idx="328">
                  <c:v>329</c:v>
                </c:pt>
                <c:pt idx="329">
                  <c:v>330</c:v>
                </c:pt>
                <c:pt idx="330">
                  <c:v>331</c:v>
                </c:pt>
                <c:pt idx="331">
                  <c:v>332</c:v>
                </c:pt>
                <c:pt idx="332">
                  <c:v>333</c:v>
                </c:pt>
                <c:pt idx="333">
                  <c:v>334</c:v>
                </c:pt>
                <c:pt idx="334">
                  <c:v>335</c:v>
                </c:pt>
                <c:pt idx="335">
                  <c:v>336</c:v>
                </c:pt>
                <c:pt idx="336">
                  <c:v>337</c:v>
                </c:pt>
                <c:pt idx="337">
                  <c:v>338</c:v>
                </c:pt>
                <c:pt idx="338">
                  <c:v>339</c:v>
                </c:pt>
                <c:pt idx="339">
                  <c:v>340</c:v>
                </c:pt>
                <c:pt idx="340">
                  <c:v>341</c:v>
                </c:pt>
                <c:pt idx="341">
                  <c:v>342</c:v>
                </c:pt>
                <c:pt idx="342">
                  <c:v>343</c:v>
                </c:pt>
                <c:pt idx="343">
                  <c:v>344</c:v>
                </c:pt>
                <c:pt idx="344">
                  <c:v>345</c:v>
                </c:pt>
                <c:pt idx="345">
                  <c:v>346</c:v>
                </c:pt>
                <c:pt idx="346">
                  <c:v>347</c:v>
                </c:pt>
                <c:pt idx="347">
                  <c:v>348</c:v>
                </c:pt>
                <c:pt idx="348">
                  <c:v>349</c:v>
                </c:pt>
                <c:pt idx="349">
                  <c:v>350</c:v>
                </c:pt>
                <c:pt idx="350">
                  <c:v>351</c:v>
                </c:pt>
                <c:pt idx="351">
                  <c:v>352</c:v>
                </c:pt>
                <c:pt idx="352">
                  <c:v>353</c:v>
                </c:pt>
                <c:pt idx="353">
                  <c:v>354</c:v>
                </c:pt>
                <c:pt idx="354">
                  <c:v>355</c:v>
                </c:pt>
                <c:pt idx="355">
                  <c:v>356</c:v>
                </c:pt>
                <c:pt idx="356">
                  <c:v>357</c:v>
                </c:pt>
                <c:pt idx="357">
                  <c:v>358</c:v>
                </c:pt>
                <c:pt idx="358">
                  <c:v>359</c:v>
                </c:pt>
                <c:pt idx="359">
                  <c:v>360</c:v>
                </c:pt>
                <c:pt idx="360">
                  <c:v>361</c:v>
                </c:pt>
                <c:pt idx="361">
                  <c:v>362</c:v>
                </c:pt>
                <c:pt idx="362">
                  <c:v>363</c:v>
                </c:pt>
                <c:pt idx="363">
                  <c:v>364</c:v>
                </c:pt>
                <c:pt idx="364">
                  <c:v>365</c:v>
                </c:pt>
                <c:pt idx="365">
                  <c:v>366</c:v>
                </c:pt>
                <c:pt idx="366">
                  <c:v>367</c:v>
                </c:pt>
                <c:pt idx="367">
                  <c:v>368</c:v>
                </c:pt>
                <c:pt idx="368">
                  <c:v>369</c:v>
                </c:pt>
                <c:pt idx="369">
                  <c:v>370</c:v>
                </c:pt>
                <c:pt idx="370">
                  <c:v>371</c:v>
                </c:pt>
                <c:pt idx="371">
                  <c:v>372</c:v>
                </c:pt>
                <c:pt idx="372">
                  <c:v>373</c:v>
                </c:pt>
                <c:pt idx="373">
                  <c:v>374</c:v>
                </c:pt>
                <c:pt idx="374">
                  <c:v>375</c:v>
                </c:pt>
                <c:pt idx="375">
                  <c:v>376</c:v>
                </c:pt>
                <c:pt idx="376">
                  <c:v>377</c:v>
                </c:pt>
                <c:pt idx="377">
                  <c:v>378</c:v>
                </c:pt>
                <c:pt idx="378">
                  <c:v>379</c:v>
                </c:pt>
                <c:pt idx="379">
                  <c:v>380</c:v>
                </c:pt>
                <c:pt idx="380">
                  <c:v>381</c:v>
                </c:pt>
                <c:pt idx="381">
                  <c:v>382</c:v>
                </c:pt>
                <c:pt idx="382">
                  <c:v>383</c:v>
                </c:pt>
                <c:pt idx="383">
                  <c:v>384</c:v>
                </c:pt>
                <c:pt idx="384">
                  <c:v>385</c:v>
                </c:pt>
                <c:pt idx="385">
                  <c:v>386</c:v>
                </c:pt>
                <c:pt idx="386">
                  <c:v>387</c:v>
                </c:pt>
                <c:pt idx="387">
                  <c:v>388</c:v>
                </c:pt>
                <c:pt idx="388">
                  <c:v>389</c:v>
                </c:pt>
                <c:pt idx="389">
                  <c:v>390</c:v>
                </c:pt>
                <c:pt idx="390">
                  <c:v>391</c:v>
                </c:pt>
                <c:pt idx="391">
                  <c:v>392</c:v>
                </c:pt>
                <c:pt idx="392">
                  <c:v>393</c:v>
                </c:pt>
                <c:pt idx="393">
                  <c:v>394</c:v>
                </c:pt>
                <c:pt idx="394">
                  <c:v>395</c:v>
                </c:pt>
                <c:pt idx="395">
                  <c:v>396</c:v>
                </c:pt>
                <c:pt idx="396">
                  <c:v>397</c:v>
                </c:pt>
                <c:pt idx="397">
                  <c:v>398</c:v>
                </c:pt>
                <c:pt idx="398">
                  <c:v>399</c:v>
                </c:pt>
                <c:pt idx="399">
                  <c:v>400</c:v>
                </c:pt>
                <c:pt idx="400">
                  <c:v>401</c:v>
                </c:pt>
                <c:pt idx="401">
                  <c:v>402</c:v>
                </c:pt>
                <c:pt idx="402">
                  <c:v>403</c:v>
                </c:pt>
                <c:pt idx="403">
                  <c:v>404</c:v>
                </c:pt>
                <c:pt idx="404">
                  <c:v>405</c:v>
                </c:pt>
                <c:pt idx="405">
                  <c:v>406</c:v>
                </c:pt>
                <c:pt idx="406">
                  <c:v>407</c:v>
                </c:pt>
                <c:pt idx="407">
                  <c:v>408</c:v>
                </c:pt>
                <c:pt idx="408">
                  <c:v>409</c:v>
                </c:pt>
                <c:pt idx="409">
                  <c:v>410</c:v>
                </c:pt>
                <c:pt idx="410">
                  <c:v>411</c:v>
                </c:pt>
                <c:pt idx="411">
                  <c:v>412</c:v>
                </c:pt>
                <c:pt idx="412">
                  <c:v>413</c:v>
                </c:pt>
                <c:pt idx="413">
                  <c:v>414</c:v>
                </c:pt>
                <c:pt idx="414">
                  <c:v>415</c:v>
                </c:pt>
                <c:pt idx="415">
                  <c:v>416</c:v>
                </c:pt>
                <c:pt idx="416">
                  <c:v>417</c:v>
                </c:pt>
                <c:pt idx="417">
                  <c:v>418</c:v>
                </c:pt>
                <c:pt idx="418">
                  <c:v>419</c:v>
                </c:pt>
                <c:pt idx="419">
                  <c:v>420</c:v>
                </c:pt>
                <c:pt idx="420">
                  <c:v>421</c:v>
                </c:pt>
                <c:pt idx="421">
                  <c:v>422</c:v>
                </c:pt>
                <c:pt idx="422">
                  <c:v>423</c:v>
                </c:pt>
                <c:pt idx="423">
                  <c:v>424</c:v>
                </c:pt>
                <c:pt idx="424">
                  <c:v>425</c:v>
                </c:pt>
                <c:pt idx="425">
                  <c:v>426</c:v>
                </c:pt>
                <c:pt idx="426">
                  <c:v>427</c:v>
                </c:pt>
                <c:pt idx="427">
                  <c:v>428</c:v>
                </c:pt>
                <c:pt idx="428">
                  <c:v>429</c:v>
                </c:pt>
                <c:pt idx="429">
                  <c:v>430</c:v>
                </c:pt>
                <c:pt idx="430">
                  <c:v>431</c:v>
                </c:pt>
                <c:pt idx="431">
                  <c:v>432</c:v>
                </c:pt>
                <c:pt idx="432">
                  <c:v>433</c:v>
                </c:pt>
                <c:pt idx="433">
                  <c:v>434</c:v>
                </c:pt>
                <c:pt idx="434">
                  <c:v>435</c:v>
                </c:pt>
                <c:pt idx="435">
                  <c:v>436</c:v>
                </c:pt>
                <c:pt idx="436">
                  <c:v>437</c:v>
                </c:pt>
                <c:pt idx="437">
                  <c:v>438</c:v>
                </c:pt>
                <c:pt idx="438">
                  <c:v>439</c:v>
                </c:pt>
                <c:pt idx="439">
                  <c:v>440</c:v>
                </c:pt>
                <c:pt idx="440">
                  <c:v>441</c:v>
                </c:pt>
                <c:pt idx="441">
                  <c:v>442</c:v>
                </c:pt>
                <c:pt idx="442">
                  <c:v>443</c:v>
                </c:pt>
                <c:pt idx="443">
                  <c:v>444</c:v>
                </c:pt>
                <c:pt idx="444">
                  <c:v>445</c:v>
                </c:pt>
                <c:pt idx="445">
                  <c:v>446</c:v>
                </c:pt>
                <c:pt idx="446">
                  <c:v>447</c:v>
                </c:pt>
                <c:pt idx="447">
                  <c:v>448</c:v>
                </c:pt>
                <c:pt idx="448">
                  <c:v>449</c:v>
                </c:pt>
                <c:pt idx="449">
                  <c:v>450</c:v>
                </c:pt>
                <c:pt idx="450">
                  <c:v>451</c:v>
                </c:pt>
                <c:pt idx="451">
                  <c:v>452</c:v>
                </c:pt>
                <c:pt idx="452">
                  <c:v>453</c:v>
                </c:pt>
                <c:pt idx="453">
                  <c:v>454</c:v>
                </c:pt>
                <c:pt idx="454">
                  <c:v>455</c:v>
                </c:pt>
                <c:pt idx="455">
                  <c:v>456</c:v>
                </c:pt>
                <c:pt idx="456">
                  <c:v>457</c:v>
                </c:pt>
                <c:pt idx="457">
                  <c:v>458</c:v>
                </c:pt>
                <c:pt idx="458">
                  <c:v>459</c:v>
                </c:pt>
                <c:pt idx="459">
                  <c:v>460</c:v>
                </c:pt>
                <c:pt idx="460">
                  <c:v>461</c:v>
                </c:pt>
                <c:pt idx="461">
                  <c:v>462</c:v>
                </c:pt>
                <c:pt idx="462">
                  <c:v>463</c:v>
                </c:pt>
                <c:pt idx="463">
                  <c:v>464</c:v>
                </c:pt>
                <c:pt idx="464">
                  <c:v>465</c:v>
                </c:pt>
                <c:pt idx="465">
                  <c:v>466</c:v>
                </c:pt>
                <c:pt idx="466">
                  <c:v>467</c:v>
                </c:pt>
                <c:pt idx="467">
                  <c:v>468</c:v>
                </c:pt>
                <c:pt idx="468">
                  <c:v>469</c:v>
                </c:pt>
                <c:pt idx="469">
                  <c:v>470</c:v>
                </c:pt>
                <c:pt idx="470">
                  <c:v>471</c:v>
                </c:pt>
                <c:pt idx="471">
                  <c:v>472</c:v>
                </c:pt>
                <c:pt idx="472">
                  <c:v>473</c:v>
                </c:pt>
                <c:pt idx="473">
                  <c:v>474</c:v>
                </c:pt>
                <c:pt idx="474">
                  <c:v>475</c:v>
                </c:pt>
                <c:pt idx="475">
                  <c:v>476</c:v>
                </c:pt>
                <c:pt idx="476">
                  <c:v>477</c:v>
                </c:pt>
                <c:pt idx="477">
                  <c:v>478</c:v>
                </c:pt>
                <c:pt idx="478">
                  <c:v>479</c:v>
                </c:pt>
                <c:pt idx="479">
                  <c:v>480</c:v>
                </c:pt>
                <c:pt idx="480">
                  <c:v>481</c:v>
                </c:pt>
                <c:pt idx="481">
                  <c:v>482</c:v>
                </c:pt>
                <c:pt idx="482">
                  <c:v>483</c:v>
                </c:pt>
                <c:pt idx="483">
                  <c:v>484</c:v>
                </c:pt>
                <c:pt idx="484">
                  <c:v>485</c:v>
                </c:pt>
                <c:pt idx="485">
                  <c:v>486</c:v>
                </c:pt>
                <c:pt idx="486">
                  <c:v>487</c:v>
                </c:pt>
                <c:pt idx="487">
                  <c:v>488</c:v>
                </c:pt>
                <c:pt idx="488">
                  <c:v>489</c:v>
                </c:pt>
                <c:pt idx="489">
                  <c:v>490</c:v>
                </c:pt>
                <c:pt idx="490">
                  <c:v>491</c:v>
                </c:pt>
                <c:pt idx="491">
                  <c:v>492</c:v>
                </c:pt>
                <c:pt idx="492">
                  <c:v>493</c:v>
                </c:pt>
                <c:pt idx="493">
                  <c:v>494</c:v>
                </c:pt>
                <c:pt idx="494">
                  <c:v>495</c:v>
                </c:pt>
                <c:pt idx="495">
                  <c:v>496</c:v>
                </c:pt>
                <c:pt idx="496">
                  <c:v>497</c:v>
                </c:pt>
                <c:pt idx="497">
                  <c:v>498</c:v>
                </c:pt>
                <c:pt idx="498">
                  <c:v>499</c:v>
                </c:pt>
                <c:pt idx="499">
                  <c:v>500</c:v>
                </c:pt>
                <c:pt idx="500">
                  <c:v>501</c:v>
                </c:pt>
                <c:pt idx="501">
                  <c:v>502</c:v>
                </c:pt>
                <c:pt idx="502">
                  <c:v>503</c:v>
                </c:pt>
                <c:pt idx="503">
                  <c:v>504</c:v>
                </c:pt>
                <c:pt idx="504">
                  <c:v>505</c:v>
                </c:pt>
                <c:pt idx="505">
                  <c:v>506</c:v>
                </c:pt>
                <c:pt idx="506">
                  <c:v>507</c:v>
                </c:pt>
                <c:pt idx="507">
                  <c:v>508</c:v>
                </c:pt>
                <c:pt idx="508">
                  <c:v>509</c:v>
                </c:pt>
                <c:pt idx="509">
                  <c:v>510</c:v>
                </c:pt>
                <c:pt idx="510">
                  <c:v>511</c:v>
                </c:pt>
                <c:pt idx="511">
                  <c:v>512</c:v>
                </c:pt>
                <c:pt idx="512">
                  <c:v>513</c:v>
                </c:pt>
                <c:pt idx="513">
                  <c:v>514</c:v>
                </c:pt>
                <c:pt idx="514">
                  <c:v>515</c:v>
                </c:pt>
                <c:pt idx="515">
                  <c:v>516</c:v>
                </c:pt>
                <c:pt idx="516">
                  <c:v>517</c:v>
                </c:pt>
                <c:pt idx="517">
                  <c:v>518</c:v>
                </c:pt>
                <c:pt idx="518">
                  <c:v>519</c:v>
                </c:pt>
                <c:pt idx="519">
                  <c:v>520</c:v>
                </c:pt>
                <c:pt idx="520">
                  <c:v>521</c:v>
                </c:pt>
                <c:pt idx="521">
                  <c:v>522</c:v>
                </c:pt>
                <c:pt idx="522">
                  <c:v>523</c:v>
                </c:pt>
                <c:pt idx="523">
                  <c:v>524</c:v>
                </c:pt>
                <c:pt idx="524">
                  <c:v>525</c:v>
                </c:pt>
                <c:pt idx="525">
                  <c:v>526</c:v>
                </c:pt>
                <c:pt idx="526">
                  <c:v>527</c:v>
                </c:pt>
                <c:pt idx="527">
                  <c:v>528</c:v>
                </c:pt>
                <c:pt idx="528">
                  <c:v>529</c:v>
                </c:pt>
                <c:pt idx="529">
                  <c:v>530</c:v>
                </c:pt>
                <c:pt idx="530">
                  <c:v>531</c:v>
                </c:pt>
                <c:pt idx="531">
                  <c:v>532</c:v>
                </c:pt>
                <c:pt idx="532">
                  <c:v>533</c:v>
                </c:pt>
                <c:pt idx="533">
                  <c:v>534</c:v>
                </c:pt>
                <c:pt idx="534">
                  <c:v>535</c:v>
                </c:pt>
                <c:pt idx="535">
                  <c:v>536</c:v>
                </c:pt>
                <c:pt idx="536">
                  <c:v>537</c:v>
                </c:pt>
                <c:pt idx="537">
                  <c:v>538</c:v>
                </c:pt>
                <c:pt idx="538">
                  <c:v>539</c:v>
                </c:pt>
                <c:pt idx="539">
                  <c:v>540</c:v>
                </c:pt>
                <c:pt idx="540">
                  <c:v>541</c:v>
                </c:pt>
                <c:pt idx="541">
                  <c:v>542</c:v>
                </c:pt>
                <c:pt idx="542">
                  <c:v>543</c:v>
                </c:pt>
                <c:pt idx="543">
                  <c:v>544</c:v>
                </c:pt>
                <c:pt idx="544">
                  <c:v>545</c:v>
                </c:pt>
                <c:pt idx="545">
                  <c:v>546</c:v>
                </c:pt>
                <c:pt idx="546">
                  <c:v>547</c:v>
                </c:pt>
                <c:pt idx="547">
                  <c:v>548</c:v>
                </c:pt>
                <c:pt idx="548">
                  <c:v>549</c:v>
                </c:pt>
                <c:pt idx="549">
                  <c:v>550</c:v>
                </c:pt>
                <c:pt idx="550">
                  <c:v>551</c:v>
                </c:pt>
                <c:pt idx="551">
                  <c:v>552</c:v>
                </c:pt>
                <c:pt idx="552">
                  <c:v>553</c:v>
                </c:pt>
                <c:pt idx="553">
                  <c:v>554</c:v>
                </c:pt>
                <c:pt idx="554">
                  <c:v>555</c:v>
                </c:pt>
                <c:pt idx="555">
                  <c:v>556</c:v>
                </c:pt>
                <c:pt idx="556">
                  <c:v>557</c:v>
                </c:pt>
                <c:pt idx="557">
                  <c:v>558</c:v>
                </c:pt>
                <c:pt idx="558">
                  <c:v>559</c:v>
                </c:pt>
                <c:pt idx="559">
                  <c:v>560</c:v>
                </c:pt>
                <c:pt idx="560">
                  <c:v>561</c:v>
                </c:pt>
                <c:pt idx="561">
                  <c:v>562</c:v>
                </c:pt>
                <c:pt idx="562">
                  <c:v>563</c:v>
                </c:pt>
                <c:pt idx="563">
                  <c:v>564</c:v>
                </c:pt>
                <c:pt idx="564">
                  <c:v>565</c:v>
                </c:pt>
                <c:pt idx="565">
                  <c:v>566</c:v>
                </c:pt>
                <c:pt idx="566">
                  <c:v>567</c:v>
                </c:pt>
                <c:pt idx="567">
                  <c:v>568</c:v>
                </c:pt>
                <c:pt idx="568">
                  <c:v>569</c:v>
                </c:pt>
                <c:pt idx="569">
                  <c:v>570</c:v>
                </c:pt>
                <c:pt idx="570">
                  <c:v>571</c:v>
                </c:pt>
                <c:pt idx="571">
                  <c:v>572</c:v>
                </c:pt>
                <c:pt idx="572">
                  <c:v>573</c:v>
                </c:pt>
                <c:pt idx="573">
                  <c:v>574</c:v>
                </c:pt>
                <c:pt idx="574">
                  <c:v>575</c:v>
                </c:pt>
                <c:pt idx="575">
                  <c:v>576</c:v>
                </c:pt>
                <c:pt idx="576">
                  <c:v>577</c:v>
                </c:pt>
                <c:pt idx="577">
                  <c:v>578</c:v>
                </c:pt>
                <c:pt idx="578">
                  <c:v>579</c:v>
                </c:pt>
                <c:pt idx="579">
                  <c:v>580</c:v>
                </c:pt>
                <c:pt idx="580">
                  <c:v>581</c:v>
                </c:pt>
                <c:pt idx="581">
                  <c:v>582</c:v>
                </c:pt>
                <c:pt idx="582">
                  <c:v>583</c:v>
                </c:pt>
                <c:pt idx="583">
                  <c:v>584</c:v>
                </c:pt>
                <c:pt idx="584">
                  <c:v>585</c:v>
                </c:pt>
                <c:pt idx="585">
                  <c:v>586</c:v>
                </c:pt>
                <c:pt idx="586">
                  <c:v>587</c:v>
                </c:pt>
                <c:pt idx="587">
                  <c:v>588</c:v>
                </c:pt>
                <c:pt idx="588">
                  <c:v>589</c:v>
                </c:pt>
                <c:pt idx="589">
                  <c:v>590</c:v>
                </c:pt>
                <c:pt idx="590">
                  <c:v>591</c:v>
                </c:pt>
                <c:pt idx="591">
                  <c:v>592</c:v>
                </c:pt>
                <c:pt idx="592">
                  <c:v>593</c:v>
                </c:pt>
                <c:pt idx="593">
                  <c:v>594</c:v>
                </c:pt>
                <c:pt idx="594">
                  <c:v>595</c:v>
                </c:pt>
                <c:pt idx="595">
                  <c:v>596</c:v>
                </c:pt>
                <c:pt idx="596">
                  <c:v>597</c:v>
                </c:pt>
                <c:pt idx="597">
                  <c:v>598</c:v>
                </c:pt>
                <c:pt idx="598">
                  <c:v>599</c:v>
                </c:pt>
                <c:pt idx="599">
                  <c:v>600</c:v>
                </c:pt>
                <c:pt idx="600">
                  <c:v>601</c:v>
                </c:pt>
                <c:pt idx="601">
                  <c:v>602</c:v>
                </c:pt>
                <c:pt idx="602">
                  <c:v>603</c:v>
                </c:pt>
                <c:pt idx="603">
                  <c:v>604</c:v>
                </c:pt>
                <c:pt idx="604">
                  <c:v>605</c:v>
                </c:pt>
                <c:pt idx="605">
                  <c:v>606</c:v>
                </c:pt>
                <c:pt idx="606">
                  <c:v>607</c:v>
                </c:pt>
                <c:pt idx="607">
                  <c:v>608</c:v>
                </c:pt>
                <c:pt idx="608">
                  <c:v>609</c:v>
                </c:pt>
                <c:pt idx="609">
                  <c:v>610</c:v>
                </c:pt>
                <c:pt idx="610">
                  <c:v>611</c:v>
                </c:pt>
                <c:pt idx="611">
                  <c:v>612</c:v>
                </c:pt>
                <c:pt idx="612">
                  <c:v>613</c:v>
                </c:pt>
                <c:pt idx="613">
                  <c:v>614</c:v>
                </c:pt>
                <c:pt idx="614">
                  <c:v>615</c:v>
                </c:pt>
                <c:pt idx="615">
                  <c:v>616</c:v>
                </c:pt>
                <c:pt idx="616">
                  <c:v>617</c:v>
                </c:pt>
                <c:pt idx="617">
                  <c:v>618</c:v>
                </c:pt>
                <c:pt idx="618">
                  <c:v>619</c:v>
                </c:pt>
                <c:pt idx="619">
                  <c:v>620</c:v>
                </c:pt>
                <c:pt idx="620">
                  <c:v>621</c:v>
                </c:pt>
                <c:pt idx="621">
                  <c:v>622</c:v>
                </c:pt>
                <c:pt idx="622">
                  <c:v>623</c:v>
                </c:pt>
                <c:pt idx="623">
                  <c:v>624</c:v>
                </c:pt>
                <c:pt idx="624">
                  <c:v>625</c:v>
                </c:pt>
                <c:pt idx="625">
                  <c:v>626</c:v>
                </c:pt>
                <c:pt idx="626">
                  <c:v>627</c:v>
                </c:pt>
                <c:pt idx="627">
                  <c:v>628</c:v>
                </c:pt>
                <c:pt idx="628">
                  <c:v>629</c:v>
                </c:pt>
                <c:pt idx="629">
                  <c:v>630</c:v>
                </c:pt>
                <c:pt idx="630">
                  <c:v>631</c:v>
                </c:pt>
                <c:pt idx="631">
                  <c:v>632</c:v>
                </c:pt>
                <c:pt idx="632">
                  <c:v>633</c:v>
                </c:pt>
                <c:pt idx="633">
                  <c:v>634</c:v>
                </c:pt>
                <c:pt idx="634">
                  <c:v>635</c:v>
                </c:pt>
                <c:pt idx="635">
                  <c:v>636</c:v>
                </c:pt>
                <c:pt idx="636">
                  <c:v>637</c:v>
                </c:pt>
                <c:pt idx="637">
                  <c:v>638</c:v>
                </c:pt>
                <c:pt idx="638">
                  <c:v>639</c:v>
                </c:pt>
                <c:pt idx="639">
                  <c:v>640</c:v>
                </c:pt>
                <c:pt idx="640">
                  <c:v>641</c:v>
                </c:pt>
                <c:pt idx="641">
                  <c:v>642</c:v>
                </c:pt>
                <c:pt idx="642">
                  <c:v>643</c:v>
                </c:pt>
                <c:pt idx="643">
                  <c:v>644</c:v>
                </c:pt>
                <c:pt idx="644">
                  <c:v>645</c:v>
                </c:pt>
                <c:pt idx="645">
                  <c:v>646</c:v>
                </c:pt>
                <c:pt idx="646">
                  <c:v>647</c:v>
                </c:pt>
                <c:pt idx="647">
                  <c:v>648</c:v>
                </c:pt>
                <c:pt idx="648">
                  <c:v>649</c:v>
                </c:pt>
                <c:pt idx="649">
                  <c:v>650</c:v>
                </c:pt>
                <c:pt idx="650">
                  <c:v>651</c:v>
                </c:pt>
                <c:pt idx="651">
                  <c:v>652</c:v>
                </c:pt>
                <c:pt idx="652">
                  <c:v>653</c:v>
                </c:pt>
                <c:pt idx="653">
                  <c:v>654</c:v>
                </c:pt>
                <c:pt idx="654">
                  <c:v>655</c:v>
                </c:pt>
                <c:pt idx="655">
                  <c:v>656</c:v>
                </c:pt>
                <c:pt idx="656">
                  <c:v>657</c:v>
                </c:pt>
                <c:pt idx="657">
                  <c:v>658</c:v>
                </c:pt>
                <c:pt idx="658">
                  <c:v>659</c:v>
                </c:pt>
                <c:pt idx="659">
                  <c:v>660</c:v>
                </c:pt>
                <c:pt idx="660">
                  <c:v>661</c:v>
                </c:pt>
                <c:pt idx="661">
                  <c:v>662</c:v>
                </c:pt>
                <c:pt idx="662">
                  <c:v>663</c:v>
                </c:pt>
                <c:pt idx="663">
                  <c:v>664</c:v>
                </c:pt>
                <c:pt idx="664">
                  <c:v>665</c:v>
                </c:pt>
                <c:pt idx="665">
                  <c:v>666</c:v>
                </c:pt>
                <c:pt idx="666">
                  <c:v>667</c:v>
                </c:pt>
                <c:pt idx="667">
                  <c:v>668</c:v>
                </c:pt>
                <c:pt idx="668">
                  <c:v>669</c:v>
                </c:pt>
                <c:pt idx="669">
                  <c:v>670</c:v>
                </c:pt>
                <c:pt idx="670">
                  <c:v>671</c:v>
                </c:pt>
                <c:pt idx="671">
                  <c:v>672</c:v>
                </c:pt>
                <c:pt idx="672">
                  <c:v>673</c:v>
                </c:pt>
                <c:pt idx="673">
                  <c:v>674</c:v>
                </c:pt>
                <c:pt idx="674">
                  <c:v>675</c:v>
                </c:pt>
                <c:pt idx="675">
                  <c:v>676</c:v>
                </c:pt>
                <c:pt idx="676">
                  <c:v>677</c:v>
                </c:pt>
                <c:pt idx="677">
                  <c:v>678</c:v>
                </c:pt>
                <c:pt idx="678">
                  <c:v>679</c:v>
                </c:pt>
                <c:pt idx="679">
                  <c:v>680</c:v>
                </c:pt>
                <c:pt idx="680">
                  <c:v>681</c:v>
                </c:pt>
                <c:pt idx="681">
                  <c:v>682</c:v>
                </c:pt>
                <c:pt idx="682">
                  <c:v>683</c:v>
                </c:pt>
                <c:pt idx="683">
                  <c:v>684</c:v>
                </c:pt>
                <c:pt idx="684">
                  <c:v>685</c:v>
                </c:pt>
                <c:pt idx="685">
                  <c:v>686</c:v>
                </c:pt>
                <c:pt idx="686">
                  <c:v>687</c:v>
                </c:pt>
                <c:pt idx="687">
                  <c:v>688</c:v>
                </c:pt>
                <c:pt idx="688">
                  <c:v>689</c:v>
                </c:pt>
                <c:pt idx="689">
                  <c:v>690</c:v>
                </c:pt>
                <c:pt idx="690">
                  <c:v>691</c:v>
                </c:pt>
                <c:pt idx="691">
                  <c:v>692</c:v>
                </c:pt>
                <c:pt idx="692">
                  <c:v>693</c:v>
                </c:pt>
                <c:pt idx="693">
                  <c:v>694</c:v>
                </c:pt>
                <c:pt idx="694">
                  <c:v>695</c:v>
                </c:pt>
                <c:pt idx="695">
                  <c:v>696</c:v>
                </c:pt>
                <c:pt idx="696">
                  <c:v>697</c:v>
                </c:pt>
                <c:pt idx="697">
                  <c:v>698</c:v>
                </c:pt>
                <c:pt idx="698">
                  <c:v>699</c:v>
                </c:pt>
                <c:pt idx="699">
                  <c:v>700</c:v>
                </c:pt>
                <c:pt idx="700">
                  <c:v>701</c:v>
                </c:pt>
                <c:pt idx="701">
                  <c:v>702</c:v>
                </c:pt>
                <c:pt idx="702">
                  <c:v>703</c:v>
                </c:pt>
                <c:pt idx="703">
                  <c:v>704</c:v>
                </c:pt>
                <c:pt idx="704">
                  <c:v>705</c:v>
                </c:pt>
                <c:pt idx="705">
                  <c:v>706</c:v>
                </c:pt>
                <c:pt idx="706">
                  <c:v>707</c:v>
                </c:pt>
                <c:pt idx="707">
                  <c:v>708</c:v>
                </c:pt>
                <c:pt idx="708">
                  <c:v>709</c:v>
                </c:pt>
                <c:pt idx="709">
                  <c:v>710</c:v>
                </c:pt>
                <c:pt idx="710">
                  <c:v>711</c:v>
                </c:pt>
                <c:pt idx="711">
                  <c:v>712</c:v>
                </c:pt>
                <c:pt idx="712">
                  <c:v>713</c:v>
                </c:pt>
                <c:pt idx="713">
                  <c:v>714</c:v>
                </c:pt>
                <c:pt idx="714">
                  <c:v>715</c:v>
                </c:pt>
                <c:pt idx="715">
                  <c:v>716</c:v>
                </c:pt>
                <c:pt idx="716">
                  <c:v>717</c:v>
                </c:pt>
                <c:pt idx="717">
                  <c:v>718</c:v>
                </c:pt>
                <c:pt idx="718">
                  <c:v>719</c:v>
                </c:pt>
                <c:pt idx="719">
                  <c:v>720</c:v>
                </c:pt>
                <c:pt idx="720">
                  <c:v>721</c:v>
                </c:pt>
                <c:pt idx="721">
                  <c:v>722</c:v>
                </c:pt>
                <c:pt idx="722">
                  <c:v>723</c:v>
                </c:pt>
                <c:pt idx="723">
                  <c:v>724</c:v>
                </c:pt>
                <c:pt idx="724">
                  <c:v>725</c:v>
                </c:pt>
                <c:pt idx="725">
                  <c:v>726</c:v>
                </c:pt>
                <c:pt idx="726">
                  <c:v>727</c:v>
                </c:pt>
                <c:pt idx="727">
                  <c:v>728</c:v>
                </c:pt>
                <c:pt idx="728">
                  <c:v>729</c:v>
                </c:pt>
                <c:pt idx="729">
                  <c:v>730</c:v>
                </c:pt>
                <c:pt idx="730">
                  <c:v>731</c:v>
                </c:pt>
                <c:pt idx="731">
                  <c:v>732</c:v>
                </c:pt>
                <c:pt idx="732">
                  <c:v>733</c:v>
                </c:pt>
                <c:pt idx="733">
                  <c:v>734</c:v>
                </c:pt>
                <c:pt idx="734">
                  <c:v>735</c:v>
                </c:pt>
                <c:pt idx="735">
                  <c:v>736</c:v>
                </c:pt>
                <c:pt idx="736">
                  <c:v>737</c:v>
                </c:pt>
                <c:pt idx="737">
                  <c:v>738</c:v>
                </c:pt>
                <c:pt idx="738">
                  <c:v>739</c:v>
                </c:pt>
                <c:pt idx="739">
                  <c:v>740</c:v>
                </c:pt>
                <c:pt idx="740">
                  <c:v>741</c:v>
                </c:pt>
                <c:pt idx="741">
                  <c:v>742</c:v>
                </c:pt>
                <c:pt idx="742">
                  <c:v>743</c:v>
                </c:pt>
                <c:pt idx="743">
                  <c:v>744</c:v>
                </c:pt>
                <c:pt idx="744">
                  <c:v>745</c:v>
                </c:pt>
                <c:pt idx="745">
                  <c:v>746</c:v>
                </c:pt>
                <c:pt idx="746">
                  <c:v>747</c:v>
                </c:pt>
                <c:pt idx="747">
                  <c:v>748</c:v>
                </c:pt>
                <c:pt idx="748">
                  <c:v>749</c:v>
                </c:pt>
                <c:pt idx="749">
                  <c:v>750</c:v>
                </c:pt>
                <c:pt idx="750">
                  <c:v>751</c:v>
                </c:pt>
                <c:pt idx="751">
                  <c:v>752</c:v>
                </c:pt>
                <c:pt idx="752">
                  <c:v>753</c:v>
                </c:pt>
                <c:pt idx="753">
                  <c:v>754</c:v>
                </c:pt>
                <c:pt idx="754">
                  <c:v>755</c:v>
                </c:pt>
                <c:pt idx="755">
                  <c:v>756</c:v>
                </c:pt>
                <c:pt idx="756">
                  <c:v>757</c:v>
                </c:pt>
                <c:pt idx="757">
                  <c:v>758</c:v>
                </c:pt>
                <c:pt idx="758">
                  <c:v>759</c:v>
                </c:pt>
                <c:pt idx="759">
                  <c:v>760</c:v>
                </c:pt>
                <c:pt idx="760">
                  <c:v>761</c:v>
                </c:pt>
                <c:pt idx="761">
                  <c:v>762</c:v>
                </c:pt>
                <c:pt idx="762">
                  <c:v>763</c:v>
                </c:pt>
                <c:pt idx="763">
                  <c:v>764</c:v>
                </c:pt>
                <c:pt idx="764">
                  <c:v>765</c:v>
                </c:pt>
                <c:pt idx="765">
                  <c:v>766</c:v>
                </c:pt>
                <c:pt idx="766">
                  <c:v>767</c:v>
                </c:pt>
                <c:pt idx="767">
                  <c:v>768</c:v>
                </c:pt>
                <c:pt idx="768">
                  <c:v>769</c:v>
                </c:pt>
                <c:pt idx="769">
                  <c:v>770</c:v>
                </c:pt>
                <c:pt idx="770">
                  <c:v>771</c:v>
                </c:pt>
                <c:pt idx="771">
                  <c:v>772</c:v>
                </c:pt>
                <c:pt idx="772">
                  <c:v>773</c:v>
                </c:pt>
                <c:pt idx="773">
                  <c:v>774</c:v>
                </c:pt>
                <c:pt idx="774">
                  <c:v>775</c:v>
                </c:pt>
                <c:pt idx="775">
                  <c:v>776</c:v>
                </c:pt>
                <c:pt idx="776">
                  <c:v>777</c:v>
                </c:pt>
                <c:pt idx="777">
                  <c:v>778</c:v>
                </c:pt>
                <c:pt idx="778">
                  <c:v>779</c:v>
                </c:pt>
                <c:pt idx="779">
                  <c:v>780</c:v>
                </c:pt>
                <c:pt idx="780">
                  <c:v>781</c:v>
                </c:pt>
                <c:pt idx="781">
                  <c:v>782</c:v>
                </c:pt>
                <c:pt idx="782">
                  <c:v>783</c:v>
                </c:pt>
                <c:pt idx="783">
                  <c:v>784</c:v>
                </c:pt>
                <c:pt idx="784">
                  <c:v>785</c:v>
                </c:pt>
                <c:pt idx="785">
                  <c:v>786</c:v>
                </c:pt>
                <c:pt idx="786">
                  <c:v>787</c:v>
                </c:pt>
                <c:pt idx="787">
                  <c:v>788</c:v>
                </c:pt>
                <c:pt idx="788">
                  <c:v>789</c:v>
                </c:pt>
                <c:pt idx="789">
                  <c:v>790</c:v>
                </c:pt>
                <c:pt idx="790">
                  <c:v>791</c:v>
                </c:pt>
                <c:pt idx="791">
                  <c:v>792</c:v>
                </c:pt>
                <c:pt idx="792">
                  <c:v>793</c:v>
                </c:pt>
                <c:pt idx="793">
                  <c:v>794</c:v>
                </c:pt>
                <c:pt idx="794">
                  <c:v>795</c:v>
                </c:pt>
                <c:pt idx="795">
                  <c:v>796</c:v>
                </c:pt>
                <c:pt idx="796">
                  <c:v>797</c:v>
                </c:pt>
                <c:pt idx="797">
                  <c:v>798</c:v>
                </c:pt>
                <c:pt idx="798">
                  <c:v>799</c:v>
                </c:pt>
                <c:pt idx="799">
                  <c:v>800</c:v>
                </c:pt>
                <c:pt idx="800">
                  <c:v>801</c:v>
                </c:pt>
                <c:pt idx="801">
                  <c:v>802</c:v>
                </c:pt>
                <c:pt idx="802">
                  <c:v>803</c:v>
                </c:pt>
                <c:pt idx="803">
                  <c:v>804</c:v>
                </c:pt>
                <c:pt idx="804">
                  <c:v>805</c:v>
                </c:pt>
                <c:pt idx="805">
                  <c:v>806</c:v>
                </c:pt>
                <c:pt idx="806">
                  <c:v>807</c:v>
                </c:pt>
                <c:pt idx="807">
                  <c:v>808</c:v>
                </c:pt>
                <c:pt idx="808">
                  <c:v>809</c:v>
                </c:pt>
                <c:pt idx="809">
                  <c:v>810</c:v>
                </c:pt>
                <c:pt idx="810">
                  <c:v>811</c:v>
                </c:pt>
                <c:pt idx="811">
                  <c:v>812</c:v>
                </c:pt>
                <c:pt idx="812">
                  <c:v>813</c:v>
                </c:pt>
                <c:pt idx="813">
                  <c:v>814</c:v>
                </c:pt>
                <c:pt idx="814">
                  <c:v>815</c:v>
                </c:pt>
                <c:pt idx="815">
                  <c:v>816</c:v>
                </c:pt>
                <c:pt idx="816">
                  <c:v>817</c:v>
                </c:pt>
                <c:pt idx="817">
                  <c:v>818</c:v>
                </c:pt>
                <c:pt idx="818">
                  <c:v>819</c:v>
                </c:pt>
                <c:pt idx="819">
                  <c:v>820</c:v>
                </c:pt>
                <c:pt idx="820">
                  <c:v>821</c:v>
                </c:pt>
                <c:pt idx="821">
                  <c:v>822</c:v>
                </c:pt>
                <c:pt idx="822">
                  <c:v>823</c:v>
                </c:pt>
                <c:pt idx="823">
                  <c:v>824</c:v>
                </c:pt>
                <c:pt idx="824">
                  <c:v>825</c:v>
                </c:pt>
                <c:pt idx="825">
                  <c:v>826</c:v>
                </c:pt>
                <c:pt idx="826">
                  <c:v>827</c:v>
                </c:pt>
                <c:pt idx="827">
                  <c:v>828</c:v>
                </c:pt>
                <c:pt idx="828">
                  <c:v>829</c:v>
                </c:pt>
                <c:pt idx="829">
                  <c:v>830</c:v>
                </c:pt>
                <c:pt idx="830">
                  <c:v>831</c:v>
                </c:pt>
                <c:pt idx="831">
                  <c:v>832</c:v>
                </c:pt>
                <c:pt idx="832">
                  <c:v>833</c:v>
                </c:pt>
                <c:pt idx="833">
                  <c:v>834</c:v>
                </c:pt>
                <c:pt idx="834">
                  <c:v>835</c:v>
                </c:pt>
                <c:pt idx="835">
                  <c:v>836</c:v>
                </c:pt>
                <c:pt idx="836">
                  <c:v>837</c:v>
                </c:pt>
                <c:pt idx="837">
                  <c:v>838</c:v>
                </c:pt>
                <c:pt idx="838">
                  <c:v>839</c:v>
                </c:pt>
                <c:pt idx="839">
                  <c:v>840</c:v>
                </c:pt>
                <c:pt idx="840">
                  <c:v>841</c:v>
                </c:pt>
                <c:pt idx="841">
                  <c:v>842</c:v>
                </c:pt>
                <c:pt idx="842">
                  <c:v>843</c:v>
                </c:pt>
                <c:pt idx="843">
                  <c:v>844</c:v>
                </c:pt>
                <c:pt idx="844">
                  <c:v>845</c:v>
                </c:pt>
                <c:pt idx="845">
                  <c:v>846</c:v>
                </c:pt>
                <c:pt idx="846">
                  <c:v>847</c:v>
                </c:pt>
                <c:pt idx="847">
                  <c:v>848</c:v>
                </c:pt>
                <c:pt idx="848">
                  <c:v>849</c:v>
                </c:pt>
                <c:pt idx="849">
                  <c:v>850</c:v>
                </c:pt>
                <c:pt idx="850">
                  <c:v>851</c:v>
                </c:pt>
                <c:pt idx="851">
                  <c:v>852</c:v>
                </c:pt>
                <c:pt idx="852">
                  <c:v>853</c:v>
                </c:pt>
                <c:pt idx="853">
                  <c:v>854</c:v>
                </c:pt>
                <c:pt idx="854">
                  <c:v>855</c:v>
                </c:pt>
                <c:pt idx="855">
                  <c:v>856</c:v>
                </c:pt>
                <c:pt idx="856">
                  <c:v>857</c:v>
                </c:pt>
                <c:pt idx="857">
                  <c:v>858</c:v>
                </c:pt>
                <c:pt idx="858">
                  <c:v>859</c:v>
                </c:pt>
                <c:pt idx="859">
                  <c:v>860</c:v>
                </c:pt>
                <c:pt idx="860">
                  <c:v>861</c:v>
                </c:pt>
                <c:pt idx="861">
                  <c:v>862</c:v>
                </c:pt>
                <c:pt idx="862">
                  <c:v>863</c:v>
                </c:pt>
                <c:pt idx="863">
                  <c:v>864</c:v>
                </c:pt>
                <c:pt idx="864">
                  <c:v>865</c:v>
                </c:pt>
                <c:pt idx="865">
                  <c:v>866</c:v>
                </c:pt>
                <c:pt idx="866">
                  <c:v>867</c:v>
                </c:pt>
                <c:pt idx="867">
                  <c:v>868</c:v>
                </c:pt>
                <c:pt idx="868">
                  <c:v>869</c:v>
                </c:pt>
                <c:pt idx="869">
                  <c:v>870</c:v>
                </c:pt>
                <c:pt idx="870">
                  <c:v>871</c:v>
                </c:pt>
                <c:pt idx="871">
                  <c:v>872</c:v>
                </c:pt>
                <c:pt idx="872">
                  <c:v>873</c:v>
                </c:pt>
                <c:pt idx="873">
                  <c:v>874</c:v>
                </c:pt>
                <c:pt idx="874">
                  <c:v>875</c:v>
                </c:pt>
                <c:pt idx="875">
                  <c:v>876</c:v>
                </c:pt>
                <c:pt idx="876">
                  <c:v>877</c:v>
                </c:pt>
                <c:pt idx="877">
                  <c:v>878</c:v>
                </c:pt>
                <c:pt idx="878">
                  <c:v>879</c:v>
                </c:pt>
                <c:pt idx="879">
                  <c:v>880</c:v>
                </c:pt>
                <c:pt idx="880">
                  <c:v>881</c:v>
                </c:pt>
                <c:pt idx="881">
                  <c:v>882</c:v>
                </c:pt>
                <c:pt idx="882">
                  <c:v>883</c:v>
                </c:pt>
                <c:pt idx="883">
                  <c:v>884</c:v>
                </c:pt>
                <c:pt idx="884">
                  <c:v>885</c:v>
                </c:pt>
                <c:pt idx="885">
                  <c:v>886</c:v>
                </c:pt>
                <c:pt idx="886">
                  <c:v>887</c:v>
                </c:pt>
                <c:pt idx="887">
                  <c:v>888</c:v>
                </c:pt>
                <c:pt idx="888">
                  <c:v>889</c:v>
                </c:pt>
                <c:pt idx="889">
                  <c:v>890</c:v>
                </c:pt>
                <c:pt idx="890">
                  <c:v>891</c:v>
                </c:pt>
                <c:pt idx="891">
                  <c:v>892</c:v>
                </c:pt>
                <c:pt idx="892">
                  <c:v>893</c:v>
                </c:pt>
                <c:pt idx="893">
                  <c:v>894</c:v>
                </c:pt>
                <c:pt idx="894">
                  <c:v>895</c:v>
                </c:pt>
                <c:pt idx="895">
                  <c:v>896</c:v>
                </c:pt>
                <c:pt idx="896">
                  <c:v>897</c:v>
                </c:pt>
                <c:pt idx="897">
                  <c:v>898</c:v>
                </c:pt>
                <c:pt idx="898">
                  <c:v>899</c:v>
                </c:pt>
                <c:pt idx="899">
                  <c:v>900</c:v>
                </c:pt>
                <c:pt idx="900">
                  <c:v>901</c:v>
                </c:pt>
                <c:pt idx="901">
                  <c:v>902</c:v>
                </c:pt>
                <c:pt idx="902">
                  <c:v>903</c:v>
                </c:pt>
                <c:pt idx="903">
                  <c:v>904</c:v>
                </c:pt>
                <c:pt idx="904">
                  <c:v>905</c:v>
                </c:pt>
                <c:pt idx="905">
                  <c:v>906</c:v>
                </c:pt>
                <c:pt idx="906">
                  <c:v>907</c:v>
                </c:pt>
                <c:pt idx="907">
                  <c:v>908</c:v>
                </c:pt>
                <c:pt idx="908">
                  <c:v>909</c:v>
                </c:pt>
                <c:pt idx="909">
                  <c:v>910</c:v>
                </c:pt>
                <c:pt idx="910">
                  <c:v>911</c:v>
                </c:pt>
                <c:pt idx="911">
                  <c:v>912</c:v>
                </c:pt>
                <c:pt idx="912">
                  <c:v>913</c:v>
                </c:pt>
                <c:pt idx="913">
                  <c:v>914</c:v>
                </c:pt>
                <c:pt idx="914">
                  <c:v>915</c:v>
                </c:pt>
                <c:pt idx="915">
                  <c:v>916</c:v>
                </c:pt>
                <c:pt idx="916">
                  <c:v>917</c:v>
                </c:pt>
                <c:pt idx="917">
                  <c:v>918</c:v>
                </c:pt>
                <c:pt idx="918">
                  <c:v>919</c:v>
                </c:pt>
                <c:pt idx="919">
                  <c:v>920</c:v>
                </c:pt>
                <c:pt idx="920">
                  <c:v>921</c:v>
                </c:pt>
                <c:pt idx="921">
                  <c:v>922</c:v>
                </c:pt>
                <c:pt idx="922">
                  <c:v>923</c:v>
                </c:pt>
                <c:pt idx="923">
                  <c:v>924</c:v>
                </c:pt>
                <c:pt idx="924">
                  <c:v>925</c:v>
                </c:pt>
                <c:pt idx="925">
                  <c:v>926</c:v>
                </c:pt>
                <c:pt idx="926">
                  <c:v>927</c:v>
                </c:pt>
                <c:pt idx="927">
                  <c:v>928</c:v>
                </c:pt>
                <c:pt idx="928">
                  <c:v>929</c:v>
                </c:pt>
                <c:pt idx="929">
                  <c:v>930</c:v>
                </c:pt>
                <c:pt idx="930">
                  <c:v>931</c:v>
                </c:pt>
                <c:pt idx="931">
                  <c:v>932</c:v>
                </c:pt>
                <c:pt idx="932">
                  <c:v>933</c:v>
                </c:pt>
                <c:pt idx="933">
                  <c:v>934</c:v>
                </c:pt>
                <c:pt idx="934">
                  <c:v>935</c:v>
                </c:pt>
                <c:pt idx="935">
                  <c:v>936</c:v>
                </c:pt>
                <c:pt idx="936">
                  <c:v>937</c:v>
                </c:pt>
                <c:pt idx="937">
                  <c:v>938</c:v>
                </c:pt>
                <c:pt idx="938">
                  <c:v>939</c:v>
                </c:pt>
                <c:pt idx="939">
                  <c:v>940</c:v>
                </c:pt>
                <c:pt idx="940">
                  <c:v>941</c:v>
                </c:pt>
                <c:pt idx="941">
                  <c:v>942</c:v>
                </c:pt>
                <c:pt idx="942">
                  <c:v>943</c:v>
                </c:pt>
                <c:pt idx="943">
                  <c:v>944</c:v>
                </c:pt>
                <c:pt idx="944">
                  <c:v>945</c:v>
                </c:pt>
                <c:pt idx="945">
                  <c:v>946</c:v>
                </c:pt>
                <c:pt idx="946">
                  <c:v>947</c:v>
                </c:pt>
                <c:pt idx="947">
                  <c:v>948</c:v>
                </c:pt>
                <c:pt idx="948">
                  <c:v>949</c:v>
                </c:pt>
                <c:pt idx="949">
                  <c:v>950</c:v>
                </c:pt>
                <c:pt idx="950">
                  <c:v>951</c:v>
                </c:pt>
                <c:pt idx="951">
                  <c:v>952</c:v>
                </c:pt>
                <c:pt idx="952">
                  <c:v>953</c:v>
                </c:pt>
                <c:pt idx="953">
                  <c:v>954</c:v>
                </c:pt>
                <c:pt idx="954">
                  <c:v>955</c:v>
                </c:pt>
                <c:pt idx="955">
                  <c:v>956</c:v>
                </c:pt>
                <c:pt idx="956">
                  <c:v>957</c:v>
                </c:pt>
                <c:pt idx="957">
                  <c:v>958</c:v>
                </c:pt>
                <c:pt idx="958">
                  <c:v>959</c:v>
                </c:pt>
                <c:pt idx="959">
                  <c:v>960</c:v>
                </c:pt>
                <c:pt idx="960">
                  <c:v>961</c:v>
                </c:pt>
                <c:pt idx="961">
                  <c:v>962</c:v>
                </c:pt>
                <c:pt idx="962">
                  <c:v>963</c:v>
                </c:pt>
                <c:pt idx="963">
                  <c:v>964</c:v>
                </c:pt>
                <c:pt idx="964">
                  <c:v>965</c:v>
                </c:pt>
                <c:pt idx="965">
                  <c:v>966</c:v>
                </c:pt>
                <c:pt idx="966">
                  <c:v>967</c:v>
                </c:pt>
                <c:pt idx="967">
                  <c:v>968</c:v>
                </c:pt>
                <c:pt idx="968">
                  <c:v>969</c:v>
                </c:pt>
                <c:pt idx="969">
                  <c:v>970</c:v>
                </c:pt>
                <c:pt idx="970">
                  <c:v>971</c:v>
                </c:pt>
                <c:pt idx="971">
                  <c:v>972</c:v>
                </c:pt>
                <c:pt idx="972">
                  <c:v>973</c:v>
                </c:pt>
                <c:pt idx="973">
                  <c:v>974</c:v>
                </c:pt>
                <c:pt idx="974">
                  <c:v>975</c:v>
                </c:pt>
                <c:pt idx="975">
                  <c:v>976</c:v>
                </c:pt>
                <c:pt idx="976">
                  <c:v>977</c:v>
                </c:pt>
                <c:pt idx="977">
                  <c:v>978</c:v>
                </c:pt>
                <c:pt idx="978">
                  <c:v>979</c:v>
                </c:pt>
                <c:pt idx="979">
                  <c:v>980</c:v>
                </c:pt>
                <c:pt idx="980">
                  <c:v>981</c:v>
                </c:pt>
                <c:pt idx="981">
                  <c:v>982</c:v>
                </c:pt>
                <c:pt idx="982">
                  <c:v>983</c:v>
                </c:pt>
                <c:pt idx="983">
                  <c:v>984</c:v>
                </c:pt>
                <c:pt idx="984">
                  <c:v>985</c:v>
                </c:pt>
                <c:pt idx="985">
                  <c:v>986</c:v>
                </c:pt>
                <c:pt idx="986">
                  <c:v>987</c:v>
                </c:pt>
                <c:pt idx="987">
                  <c:v>988</c:v>
                </c:pt>
                <c:pt idx="988">
                  <c:v>989</c:v>
                </c:pt>
                <c:pt idx="989">
                  <c:v>990</c:v>
                </c:pt>
                <c:pt idx="990">
                  <c:v>991</c:v>
                </c:pt>
                <c:pt idx="991">
                  <c:v>992</c:v>
                </c:pt>
                <c:pt idx="992">
                  <c:v>993</c:v>
                </c:pt>
                <c:pt idx="993">
                  <c:v>994</c:v>
                </c:pt>
                <c:pt idx="994">
                  <c:v>995</c:v>
                </c:pt>
                <c:pt idx="995">
                  <c:v>996</c:v>
                </c:pt>
                <c:pt idx="996">
                  <c:v>997</c:v>
                </c:pt>
                <c:pt idx="997">
                  <c:v>998</c:v>
                </c:pt>
                <c:pt idx="998">
                  <c:v>999</c:v>
                </c:pt>
                <c:pt idx="999">
                  <c:v>1000</c:v>
                </c:pt>
                <c:pt idx="1000">
                  <c:v>1001</c:v>
                </c:pt>
                <c:pt idx="1001">
                  <c:v>1002</c:v>
                </c:pt>
                <c:pt idx="1002">
                  <c:v>1003</c:v>
                </c:pt>
                <c:pt idx="1003">
                  <c:v>1004</c:v>
                </c:pt>
                <c:pt idx="1004">
                  <c:v>1005</c:v>
                </c:pt>
                <c:pt idx="1005">
                  <c:v>1006</c:v>
                </c:pt>
                <c:pt idx="1006">
                  <c:v>1007</c:v>
                </c:pt>
                <c:pt idx="1007">
                  <c:v>1008</c:v>
                </c:pt>
                <c:pt idx="1008">
                  <c:v>1009</c:v>
                </c:pt>
                <c:pt idx="1009">
                  <c:v>1010</c:v>
                </c:pt>
                <c:pt idx="1010">
                  <c:v>1011</c:v>
                </c:pt>
                <c:pt idx="1011">
                  <c:v>1012</c:v>
                </c:pt>
                <c:pt idx="1012">
                  <c:v>1013</c:v>
                </c:pt>
                <c:pt idx="1013">
                  <c:v>1014</c:v>
                </c:pt>
                <c:pt idx="1014">
                  <c:v>1015</c:v>
                </c:pt>
                <c:pt idx="1015">
                  <c:v>1016</c:v>
                </c:pt>
                <c:pt idx="1016">
                  <c:v>1017</c:v>
                </c:pt>
                <c:pt idx="1017">
                  <c:v>1018</c:v>
                </c:pt>
                <c:pt idx="1018">
                  <c:v>1019</c:v>
                </c:pt>
                <c:pt idx="1019">
                  <c:v>1020</c:v>
                </c:pt>
                <c:pt idx="1020">
                  <c:v>1021</c:v>
                </c:pt>
                <c:pt idx="1021">
                  <c:v>1022</c:v>
                </c:pt>
                <c:pt idx="1022">
                  <c:v>1023</c:v>
                </c:pt>
                <c:pt idx="1023">
                  <c:v>1024</c:v>
                </c:pt>
                <c:pt idx="1024">
                  <c:v>1025</c:v>
                </c:pt>
                <c:pt idx="1025">
                  <c:v>1026</c:v>
                </c:pt>
                <c:pt idx="1026">
                  <c:v>1027</c:v>
                </c:pt>
                <c:pt idx="1027">
                  <c:v>1028</c:v>
                </c:pt>
                <c:pt idx="1028">
                  <c:v>1029</c:v>
                </c:pt>
                <c:pt idx="1029">
                  <c:v>1030</c:v>
                </c:pt>
                <c:pt idx="1030">
                  <c:v>1031</c:v>
                </c:pt>
                <c:pt idx="1031">
                  <c:v>1032</c:v>
                </c:pt>
                <c:pt idx="1032">
                  <c:v>1033</c:v>
                </c:pt>
                <c:pt idx="1033">
                  <c:v>1034</c:v>
                </c:pt>
                <c:pt idx="1034">
                  <c:v>1035</c:v>
                </c:pt>
                <c:pt idx="1035">
                  <c:v>1036</c:v>
                </c:pt>
                <c:pt idx="1036">
                  <c:v>1037</c:v>
                </c:pt>
                <c:pt idx="1037">
                  <c:v>1038</c:v>
                </c:pt>
                <c:pt idx="1038">
                  <c:v>1039</c:v>
                </c:pt>
                <c:pt idx="1039">
                  <c:v>1040</c:v>
                </c:pt>
                <c:pt idx="1040">
                  <c:v>1041</c:v>
                </c:pt>
                <c:pt idx="1041">
                  <c:v>1042</c:v>
                </c:pt>
                <c:pt idx="1042">
                  <c:v>1043</c:v>
                </c:pt>
                <c:pt idx="1043">
                  <c:v>1044</c:v>
                </c:pt>
                <c:pt idx="1044">
                  <c:v>1045</c:v>
                </c:pt>
                <c:pt idx="1045">
                  <c:v>1046</c:v>
                </c:pt>
                <c:pt idx="1046">
                  <c:v>1047</c:v>
                </c:pt>
                <c:pt idx="1047">
                  <c:v>1048</c:v>
                </c:pt>
                <c:pt idx="1048">
                  <c:v>1049</c:v>
                </c:pt>
                <c:pt idx="1049">
                  <c:v>1050</c:v>
                </c:pt>
                <c:pt idx="1050">
                  <c:v>1051</c:v>
                </c:pt>
                <c:pt idx="1051">
                  <c:v>1052</c:v>
                </c:pt>
                <c:pt idx="1052">
                  <c:v>1053</c:v>
                </c:pt>
                <c:pt idx="1053">
                  <c:v>1054</c:v>
                </c:pt>
                <c:pt idx="1054">
                  <c:v>1055</c:v>
                </c:pt>
                <c:pt idx="1055">
                  <c:v>1056</c:v>
                </c:pt>
                <c:pt idx="1056">
                  <c:v>1057</c:v>
                </c:pt>
                <c:pt idx="1057">
                  <c:v>1058</c:v>
                </c:pt>
                <c:pt idx="1058">
                  <c:v>1059</c:v>
                </c:pt>
                <c:pt idx="1059">
                  <c:v>1060</c:v>
                </c:pt>
                <c:pt idx="1060">
                  <c:v>1061</c:v>
                </c:pt>
                <c:pt idx="1061">
                  <c:v>1062</c:v>
                </c:pt>
                <c:pt idx="1062">
                  <c:v>1063</c:v>
                </c:pt>
                <c:pt idx="1063">
                  <c:v>1064</c:v>
                </c:pt>
                <c:pt idx="1064">
                  <c:v>1065</c:v>
                </c:pt>
                <c:pt idx="1065">
                  <c:v>1066</c:v>
                </c:pt>
                <c:pt idx="1066">
                  <c:v>1067</c:v>
                </c:pt>
                <c:pt idx="1067">
                  <c:v>1068</c:v>
                </c:pt>
                <c:pt idx="1068">
                  <c:v>1069</c:v>
                </c:pt>
                <c:pt idx="1069">
                  <c:v>1070</c:v>
                </c:pt>
                <c:pt idx="1070">
                  <c:v>1071</c:v>
                </c:pt>
                <c:pt idx="1071">
                  <c:v>1072</c:v>
                </c:pt>
                <c:pt idx="1072">
                  <c:v>1073</c:v>
                </c:pt>
                <c:pt idx="1073">
                  <c:v>1074</c:v>
                </c:pt>
                <c:pt idx="1074">
                  <c:v>1075</c:v>
                </c:pt>
                <c:pt idx="1075">
                  <c:v>1076</c:v>
                </c:pt>
                <c:pt idx="1076">
                  <c:v>1077</c:v>
                </c:pt>
                <c:pt idx="1077">
                  <c:v>1078</c:v>
                </c:pt>
                <c:pt idx="1078">
                  <c:v>1079</c:v>
                </c:pt>
                <c:pt idx="1079">
                  <c:v>1080</c:v>
                </c:pt>
                <c:pt idx="1080">
                  <c:v>1081</c:v>
                </c:pt>
                <c:pt idx="1081">
                  <c:v>1082</c:v>
                </c:pt>
                <c:pt idx="1082">
                  <c:v>1083</c:v>
                </c:pt>
                <c:pt idx="1083">
                  <c:v>1084</c:v>
                </c:pt>
                <c:pt idx="1084">
                  <c:v>1085</c:v>
                </c:pt>
                <c:pt idx="1085">
                  <c:v>1086</c:v>
                </c:pt>
                <c:pt idx="1086">
                  <c:v>1087</c:v>
                </c:pt>
                <c:pt idx="1087">
                  <c:v>1088</c:v>
                </c:pt>
                <c:pt idx="1088">
                  <c:v>1089</c:v>
                </c:pt>
                <c:pt idx="1089">
                  <c:v>1090</c:v>
                </c:pt>
                <c:pt idx="1090">
                  <c:v>1091</c:v>
                </c:pt>
                <c:pt idx="1091">
                  <c:v>1092</c:v>
                </c:pt>
                <c:pt idx="1092">
                  <c:v>1093</c:v>
                </c:pt>
                <c:pt idx="1093">
                  <c:v>1094</c:v>
                </c:pt>
                <c:pt idx="1094">
                  <c:v>1095</c:v>
                </c:pt>
                <c:pt idx="1095">
                  <c:v>1096</c:v>
                </c:pt>
                <c:pt idx="1096">
                  <c:v>1097</c:v>
                </c:pt>
                <c:pt idx="1097">
                  <c:v>1098</c:v>
                </c:pt>
                <c:pt idx="1098">
                  <c:v>1099</c:v>
                </c:pt>
                <c:pt idx="1099">
                  <c:v>1100</c:v>
                </c:pt>
                <c:pt idx="1100">
                  <c:v>1101</c:v>
                </c:pt>
                <c:pt idx="1101">
                  <c:v>1102</c:v>
                </c:pt>
                <c:pt idx="1102">
                  <c:v>1103</c:v>
                </c:pt>
                <c:pt idx="1103">
                  <c:v>1104</c:v>
                </c:pt>
                <c:pt idx="1104">
                  <c:v>1105</c:v>
                </c:pt>
                <c:pt idx="1105">
                  <c:v>1106</c:v>
                </c:pt>
                <c:pt idx="1106">
                  <c:v>1107</c:v>
                </c:pt>
                <c:pt idx="1107">
                  <c:v>1108</c:v>
                </c:pt>
                <c:pt idx="1108">
                  <c:v>1109</c:v>
                </c:pt>
                <c:pt idx="1109">
                  <c:v>1110</c:v>
                </c:pt>
                <c:pt idx="1110">
                  <c:v>1111</c:v>
                </c:pt>
                <c:pt idx="1111">
                  <c:v>1112</c:v>
                </c:pt>
                <c:pt idx="1112">
                  <c:v>1113</c:v>
                </c:pt>
                <c:pt idx="1113">
                  <c:v>1114</c:v>
                </c:pt>
                <c:pt idx="1114">
                  <c:v>1115</c:v>
                </c:pt>
                <c:pt idx="1115">
                  <c:v>1116</c:v>
                </c:pt>
                <c:pt idx="1116">
                  <c:v>1117</c:v>
                </c:pt>
                <c:pt idx="1117">
                  <c:v>1118</c:v>
                </c:pt>
                <c:pt idx="1118">
                  <c:v>1119</c:v>
                </c:pt>
                <c:pt idx="1119">
                  <c:v>1120</c:v>
                </c:pt>
                <c:pt idx="1120">
                  <c:v>1121</c:v>
                </c:pt>
                <c:pt idx="1121">
                  <c:v>1122</c:v>
                </c:pt>
                <c:pt idx="1122">
                  <c:v>1123</c:v>
                </c:pt>
                <c:pt idx="1123">
                  <c:v>1124</c:v>
                </c:pt>
                <c:pt idx="1124">
                  <c:v>1125</c:v>
                </c:pt>
                <c:pt idx="1125">
                  <c:v>1126</c:v>
                </c:pt>
                <c:pt idx="1126">
                  <c:v>1127</c:v>
                </c:pt>
                <c:pt idx="1127">
                  <c:v>1128</c:v>
                </c:pt>
                <c:pt idx="1128">
                  <c:v>1129</c:v>
                </c:pt>
                <c:pt idx="1129">
                  <c:v>1130</c:v>
                </c:pt>
                <c:pt idx="1130">
                  <c:v>1131</c:v>
                </c:pt>
                <c:pt idx="1131">
                  <c:v>1132</c:v>
                </c:pt>
                <c:pt idx="1132">
                  <c:v>1133</c:v>
                </c:pt>
                <c:pt idx="1133">
                  <c:v>1134</c:v>
                </c:pt>
                <c:pt idx="1134">
                  <c:v>1135</c:v>
                </c:pt>
                <c:pt idx="1135">
                  <c:v>1136</c:v>
                </c:pt>
                <c:pt idx="1136">
                  <c:v>1137</c:v>
                </c:pt>
                <c:pt idx="1137">
                  <c:v>1138</c:v>
                </c:pt>
                <c:pt idx="1138">
                  <c:v>1139</c:v>
                </c:pt>
                <c:pt idx="1139">
                  <c:v>1140</c:v>
                </c:pt>
                <c:pt idx="1140">
                  <c:v>1141</c:v>
                </c:pt>
                <c:pt idx="1141">
                  <c:v>1142</c:v>
                </c:pt>
                <c:pt idx="1142">
                  <c:v>1143</c:v>
                </c:pt>
                <c:pt idx="1143">
                  <c:v>1144</c:v>
                </c:pt>
                <c:pt idx="1144">
                  <c:v>1145</c:v>
                </c:pt>
                <c:pt idx="1145">
                  <c:v>1146</c:v>
                </c:pt>
                <c:pt idx="1146">
                  <c:v>1147</c:v>
                </c:pt>
                <c:pt idx="1147">
                  <c:v>1148</c:v>
                </c:pt>
                <c:pt idx="1148">
                  <c:v>1149</c:v>
                </c:pt>
                <c:pt idx="1149">
                  <c:v>1150</c:v>
                </c:pt>
                <c:pt idx="1150">
                  <c:v>1151</c:v>
                </c:pt>
                <c:pt idx="1151">
                  <c:v>1152</c:v>
                </c:pt>
                <c:pt idx="1152">
                  <c:v>1153</c:v>
                </c:pt>
                <c:pt idx="1153">
                  <c:v>1154</c:v>
                </c:pt>
                <c:pt idx="1154">
                  <c:v>1155</c:v>
                </c:pt>
                <c:pt idx="1155">
                  <c:v>1156</c:v>
                </c:pt>
                <c:pt idx="1156">
                  <c:v>1157</c:v>
                </c:pt>
                <c:pt idx="1157">
                  <c:v>1158</c:v>
                </c:pt>
                <c:pt idx="1158">
                  <c:v>1159</c:v>
                </c:pt>
                <c:pt idx="1159">
                  <c:v>1160</c:v>
                </c:pt>
                <c:pt idx="1160">
                  <c:v>1161</c:v>
                </c:pt>
                <c:pt idx="1161">
                  <c:v>1162</c:v>
                </c:pt>
                <c:pt idx="1162">
                  <c:v>1163</c:v>
                </c:pt>
                <c:pt idx="1163">
                  <c:v>1164</c:v>
                </c:pt>
                <c:pt idx="1164">
                  <c:v>1165</c:v>
                </c:pt>
                <c:pt idx="1165">
                  <c:v>1166</c:v>
                </c:pt>
                <c:pt idx="1166">
                  <c:v>1167</c:v>
                </c:pt>
                <c:pt idx="1167">
                  <c:v>1168</c:v>
                </c:pt>
                <c:pt idx="1168">
                  <c:v>1169</c:v>
                </c:pt>
                <c:pt idx="1169">
                  <c:v>1170</c:v>
                </c:pt>
                <c:pt idx="1170">
                  <c:v>1171</c:v>
                </c:pt>
                <c:pt idx="1171">
                  <c:v>1172</c:v>
                </c:pt>
                <c:pt idx="1172">
                  <c:v>1173</c:v>
                </c:pt>
                <c:pt idx="1173">
                  <c:v>1174</c:v>
                </c:pt>
                <c:pt idx="1174">
                  <c:v>1175</c:v>
                </c:pt>
                <c:pt idx="1175">
                  <c:v>1176</c:v>
                </c:pt>
                <c:pt idx="1176">
                  <c:v>1177</c:v>
                </c:pt>
                <c:pt idx="1177">
                  <c:v>1178</c:v>
                </c:pt>
                <c:pt idx="1178">
                  <c:v>1179</c:v>
                </c:pt>
                <c:pt idx="1179">
                  <c:v>1180</c:v>
                </c:pt>
                <c:pt idx="1180">
                  <c:v>1181</c:v>
                </c:pt>
                <c:pt idx="1181">
                  <c:v>1182</c:v>
                </c:pt>
                <c:pt idx="1182">
                  <c:v>1183</c:v>
                </c:pt>
                <c:pt idx="1183">
                  <c:v>1184</c:v>
                </c:pt>
                <c:pt idx="1184">
                  <c:v>1185</c:v>
                </c:pt>
                <c:pt idx="1185">
                  <c:v>1186</c:v>
                </c:pt>
                <c:pt idx="1186">
                  <c:v>1187</c:v>
                </c:pt>
                <c:pt idx="1187">
                  <c:v>1188</c:v>
                </c:pt>
                <c:pt idx="1188">
                  <c:v>1189</c:v>
                </c:pt>
                <c:pt idx="1189">
                  <c:v>1190</c:v>
                </c:pt>
                <c:pt idx="1190">
                  <c:v>1191</c:v>
                </c:pt>
                <c:pt idx="1191">
                  <c:v>1192</c:v>
                </c:pt>
                <c:pt idx="1192">
                  <c:v>1193</c:v>
                </c:pt>
                <c:pt idx="1193">
                  <c:v>1194</c:v>
                </c:pt>
                <c:pt idx="1194">
                  <c:v>1195</c:v>
                </c:pt>
                <c:pt idx="1195">
                  <c:v>1196</c:v>
                </c:pt>
                <c:pt idx="1196">
                  <c:v>1197</c:v>
                </c:pt>
                <c:pt idx="1197">
                  <c:v>1198</c:v>
                </c:pt>
                <c:pt idx="1198">
                  <c:v>1199</c:v>
                </c:pt>
                <c:pt idx="1199">
                  <c:v>1200</c:v>
                </c:pt>
                <c:pt idx="1200">
                  <c:v>1201</c:v>
                </c:pt>
                <c:pt idx="1201">
                  <c:v>1202</c:v>
                </c:pt>
                <c:pt idx="1202">
                  <c:v>1203</c:v>
                </c:pt>
                <c:pt idx="1203">
                  <c:v>1204</c:v>
                </c:pt>
                <c:pt idx="1204">
                  <c:v>1205</c:v>
                </c:pt>
                <c:pt idx="1205">
                  <c:v>1206</c:v>
                </c:pt>
                <c:pt idx="1206">
                  <c:v>1207</c:v>
                </c:pt>
                <c:pt idx="1207">
                  <c:v>1208</c:v>
                </c:pt>
                <c:pt idx="1208">
                  <c:v>1209</c:v>
                </c:pt>
                <c:pt idx="1209">
                  <c:v>1210</c:v>
                </c:pt>
                <c:pt idx="1210">
                  <c:v>1211</c:v>
                </c:pt>
                <c:pt idx="1211">
                  <c:v>1212</c:v>
                </c:pt>
                <c:pt idx="1212">
                  <c:v>1213</c:v>
                </c:pt>
                <c:pt idx="1213">
                  <c:v>1214</c:v>
                </c:pt>
                <c:pt idx="1214">
                  <c:v>1215</c:v>
                </c:pt>
                <c:pt idx="1215">
                  <c:v>1216</c:v>
                </c:pt>
                <c:pt idx="1216">
                  <c:v>1217</c:v>
                </c:pt>
                <c:pt idx="1217">
                  <c:v>1218</c:v>
                </c:pt>
                <c:pt idx="1218">
                  <c:v>1219</c:v>
                </c:pt>
                <c:pt idx="1219">
                  <c:v>1220</c:v>
                </c:pt>
                <c:pt idx="1220">
                  <c:v>1221</c:v>
                </c:pt>
                <c:pt idx="1221">
                  <c:v>1222</c:v>
                </c:pt>
                <c:pt idx="1222">
                  <c:v>1223</c:v>
                </c:pt>
                <c:pt idx="1223">
                  <c:v>1224</c:v>
                </c:pt>
                <c:pt idx="1224">
                  <c:v>1225</c:v>
                </c:pt>
                <c:pt idx="1225">
                  <c:v>1226</c:v>
                </c:pt>
                <c:pt idx="1226">
                  <c:v>1227</c:v>
                </c:pt>
                <c:pt idx="1227">
                  <c:v>1228</c:v>
                </c:pt>
                <c:pt idx="1228">
                  <c:v>1229</c:v>
                </c:pt>
                <c:pt idx="1229">
                  <c:v>1230</c:v>
                </c:pt>
                <c:pt idx="1230">
                  <c:v>1231</c:v>
                </c:pt>
                <c:pt idx="1231">
                  <c:v>1232</c:v>
                </c:pt>
                <c:pt idx="1232">
                  <c:v>1233</c:v>
                </c:pt>
                <c:pt idx="1233">
                  <c:v>1234</c:v>
                </c:pt>
                <c:pt idx="1234">
                  <c:v>1235</c:v>
                </c:pt>
                <c:pt idx="1235">
                  <c:v>1236</c:v>
                </c:pt>
                <c:pt idx="1236">
                  <c:v>1237</c:v>
                </c:pt>
                <c:pt idx="1237">
                  <c:v>1238</c:v>
                </c:pt>
                <c:pt idx="1238">
                  <c:v>1239</c:v>
                </c:pt>
                <c:pt idx="1239">
                  <c:v>1240</c:v>
                </c:pt>
                <c:pt idx="1240">
                  <c:v>1241</c:v>
                </c:pt>
                <c:pt idx="1241">
                  <c:v>1242</c:v>
                </c:pt>
                <c:pt idx="1242">
                  <c:v>1243</c:v>
                </c:pt>
                <c:pt idx="1243">
                  <c:v>1244</c:v>
                </c:pt>
                <c:pt idx="1244">
                  <c:v>1245</c:v>
                </c:pt>
                <c:pt idx="1245">
                  <c:v>1246</c:v>
                </c:pt>
                <c:pt idx="1246">
                  <c:v>1247</c:v>
                </c:pt>
                <c:pt idx="1247">
                  <c:v>1248</c:v>
                </c:pt>
                <c:pt idx="1248">
                  <c:v>1249</c:v>
                </c:pt>
                <c:pt idx="1249">
                  <c:v>1250</c:v>
                </c:pt>
                <c:pt idx="1250">
                  <c:v>1251</c:v>
                </c:pt>
                <c:pt idx="1251">
                  <c:v>1252</c:v>
                </c:pt>
                <c:pt idx="1252">
                  <c:v>1253</c:v>
                </c:pt>
                <c:pt idx="1253">
                  <c:v>1254</c:v>
                </c:pt>
                <c:pt idx="1254">
                  <c:v>1255</c:v>
                </c:pt>
                <c:pt idx="1255">
                  <c:v>1256</c:v>
                </c:pt>
                <c:pt idx="1256">
                  <c:v>1257</c:v>
                </c:pt>
                <c:pt idx="1257">
                  <c:v>1258</c:v>
                </c:pt>
                <c:pt idx="1258">
                  <c:v>1259</c:v>
                </c:pt>
                <c:pt idx="1259">
                  <c:v>1260</c:v>
                </c:pt>
                <c:pt idx="1260">
                  <c:v>1261</c:v>
                </c:pt>
                <c:pt idx="1261">
                  <c:v>1262</c:v>
                </c:pt>
                <c:pt idx="1262">
                  <c:v>1263</c:v>
                </c:pt>
                <c:pt idx="1263">
                  <c:v>1264</c:v>
                </c:pt>
                <c:pt idx="1264">
                  <c:v>1265</c:v>
                </c:pt>
                <c:pt idx="1265">
                  <c:v>1266</c:v>
                </c:pt>
                <c:pt idx="1266">
                  <c:v>1267</c:v>
                </c:pt>
                <c:pt idx="1267">
                  <c:v>1268</c:v>
                </c:pt>
                <c:pt idx="1268">
                  <c:v>1269</c:v>
                </c:pt>
                <c:pt idx="1269">
                  <c:v>1270</c:v>
                </c:pt>
                <c:pt idx="1270">
                  <c:v>1271</c:v>
                </c:pt>
                <c:pt idx="1271">
                  <c:v>1272</c:v>
                </c:pt>
                <c:pt idx="1272">
                  <c:v>1273</c:v>
                </c:pt>
                <c:pt idx="1273">
                  <c:v>1274</c:v>
                </c:pt>
                <c:pt idx="1274">
                  <c:v>1275</c:v>
                </c:pt>
                <c:pt idx="1275">
                  <c:v>1276</c:v>
                </c:pt>
                <c:pt idx="1276">
                  <c:v>1277</c:v>
                </c:pt>
                <c:pt idx="1277">
                  <c:v>1278</c:v>
                </c:pt>
                <c:pt idx="1278">
                  <c:v>1279</c:v>
                </c:pt>
                <c:pt idx="1279">
                  <c:v>1280</c:v>
                </c:pt>
                <c:pt idx="1280">
                  <c:v>1281</c:v>
                </c:pt>
                <c:pt idx="1281">
                  <c:v>1282</c:v>
                </c:pt>
                <c:pt idx="1282">
                  <c:v>1283</c:v>
                </c:pt>
                <c:pt idx="1283">
                  <c:v>1284</c:v>
                </c:pt>
                <c:pt idx="1284">
                  <c:v>1285</c:v>
                </c:pt>
                <c:pt idx="1285">
                  <c:v>1286</c:v>
                </c:pt>
                <c:pt idx="1286">
                  <c:v>1287</c:v>
                </c:pt>
                <c:pt idx="1287">
                  <c:v>1288</c:v>
                </c:pt>
                <c:pt idx="1288">
                  <c:v>1289</c:v>
                </c:pt>
                <c:pt idx="1289">
                  <c:v>1290</c:v>
                </c:pt>
                <c:pt idx="1290">
                  <c:v>1291</c:v>
                </c:pt>
                <c:pt idx="1291">
                  <c:v>1292</c:v>
                </c:pt>
                <c:pt idx="1292">
                  <c:v>1293</c:v>
                </c:pt>
                <c:pt idx="1293">
                  <c:v>1294</c:v>
                </c:pt>
                <c:pt idx="1294">
                  <c:v>1295</c:v>
                </c:pt>
                <c:pt idx="1295">
                  <c:v>1296</c:v>
                </c:pt>
                <c:pt idx="1296">
                  <c:v>1297</c:v>
                </c:pt>
                <c:pt idx="1297">
                  <c:v>1298</c:v>
                </c:pt>
                <c:pt idx="1298">
                  <c:v>1299</c:v>
                </c:pt>
                <c:pt idx="1299">
                  <c:v>1300</c:v>
                </c:pt>
                <c:pt idx="1300">
                  <c:v>1301</c:v>
                </c:pt>
                <c:pt idx="1301">
                  <c:v>1302</c:v>
                </c:pt>
                <c:pt idx="1302">
                  <c:v>1303</c:v>
                </c:pt>
                <c:pt idx="1303">
                  <c:v>1304</c:v>
                </c:pt>
                <c:pt idx="1304">
                  <c:v>1305</c:v>
                </c:pt>
                <c:pt idx="1305">
                  <c:v>1306</c:v>
                </c:pt>
                <c:pt idx="1306">
                  <c:v>1307</c:v>
                </c:pt>
                <c:pt idx="1307">
                  <c:v>1308</c:v>
                </c:pt>
                <c:pt idx="1308">
                  <c:v>1309</c:v>
                </c:pt>
                <c:pt idx="1309">
                  <c:v>1310</c:v>
                </c:pt>
                <c:pt idx="1310">
                  <c:v>1311</c:v>
                </c:pt>
                <c:pt idx="1311">
                  <c:v>1312</c:v>
                </c:pt>
                <c:pt idx="1312">
                  <c:v>1313</c:v>
                </c:pt>
                <c:pt idx="1313">
                  <c:v>1314</c:v>
                </c:pt>
                <c:pt idx="1314">
                  <c:v>1315</c:v>
                </c:pt>
                <c:pt idx="1315">
                  <c:v>1316</c:v>
                </c:pt>
                <c:pt idx="1316">
                  <c:v>1317</c:v>
                </c:pt>
                <c:pt idx="1317">
                  <c:v>1318</c:v>
                </c:pt>
                <c:pt idx="1318">
                  <c:v>1319</c:v>
                </c:pt>
                <c:pt idx="1319">
                  <c:v>1320</c:v>
                </c:pt>
                <c:pt idx="1320">
                  <c:v>1321</c:v>
                </c:pt>
                <c:pt idx="1321">
                  <c:v>1322</c:v>
                </c:pt>
                <c:pt idx="1322">
                  <c:v>1323</c:v>
                </c:pt>
                <c:pt idx="1323">
                  <c:v>1324</c:v>
                </c:pt>
                <c:pt idx="1324">
                  <c:v>1325</c:v>
                </c:pt>
                <c:pt idx="1325">
                  <c:v>1326</c:v>
                </c:pt>
                <c:pt idx="1326">
                  <c:v>1327</c:v>
                </c:pt>
                <c:pt idx="1327">
                  <c:v>1328</c:v>
                </c:pt>
                <c:pt idx="1328">
                  <c:v>1329</c:v>
                </c:pt>
                <c:pt idx="1329">
                  <c:v>1330</c:v>
                </c:pt>
                <c:pt idx="1330">
                  <c:v>1331</c:v>
                </c:pt>
                <c:pt idx="1331">
                  <c:v>1332</c:v>
                </c:pt>
                <c:pt idx="1332">
                  <c:v>1333</c:v>
                </c:pt>
                <c:pt idx="1333">
                  <c:v>1334</c:v>
                </c:pt>
                <c:pt idx="1334">
                  <c:v>1335</c:v>
                </c:pt>
                <c:pt idx="1335">
                  <c:v>1336</c:v>
                </c:pt>
                <c:pt idx="1336">
                  <c:v>1337</c:v>
                </c:pt>
                <c:pt idx="1337">
                  <c:v>1338</c:v>
                </c:pt>
                <c:pt idx="1338">
                  <c:v>1339</c:v>
                </c:pt>
                <c:pt idx="1339">
                  <c:v>1340</c:v>
                </c:pt>
                <c:pt idx="1340">
                  <c:v>1341</c:v>
                </c:pt>
                <c:pt idx="1341">
                  <c:v>1342</c:v>
                </c:pt>
                <c:pt idx="1342">
                  <c:v>1343</c:v>
                </c:pt>
                <c:pt idx="1343">
                  <c:v>1344</c:v>
                </c:pt>
                <c:pt idx="1344">
                  <c:v>1345</c:v>
                </c:pt>
                <c:pt idx="1345">
                  <c:v>1346</c:v>
                </c:pt>
                <c:pt idx="1346">
                  <c:v>1347</c:v>
                </c:pt>
                <c:pt idx="1347">
                  <c:v>1348</c:v>
                </c:pt>
                <c:pt idx="1348">
                  <c:v>1349</c:v>
                </c:pt>
                <c:pt idx="1349">
                  <c:v>1350</c:v>
                </c:pt>
                <c:pt idx="1350">
                  <c:v>1351</c:v>
                </c:pt>
                <c:pt idx="1351">
                  <c:v>1352</c:v>
                </c:pt>
                <c:pt idx="1352">
                  <c:v>1353</c:v>
                </c:pt>
                <c:pt idx="1353">
                  <c:v>1354</c:v>
                </c:pt>
                <c:pt idx="1354">
                  <c:v>1355</c:v>
                </c:pt>
                <c:pt idx="1355">
                  <c:v>1356</c:v>
                </c:pt>
                <c:pt idx="1356">
                  <c:v>1357</c:v>
                </c:pt>
                <c:pt idx="1357">
                  <c:v>1358</c:v>
                </c:pt>
                <c:pt idx="1358">
                  <c:v>1359</c:v>
                </c:pt>
                <c:pt idx="1359">
                  <c:v>1360</c:v>
                </c:pt>
                <c:pt idx="1360">
                  <c:v>1361</c:v>
                </c:pt>
                <c:pt idx="1361">
                  <c:v>1362</c:v>
                </c:pt>
                <c:pt idx="1362">
                  <c:v>1363</c:v>
                </c:pt>
                <c:pt idx="1363">
                  <c:v>1364</c:v>
                </c:pt>
                <c:pt idx="1364">
                  <c:v>1365</c:v>
                </c:pt>
                <c:pt idx="1365">
                  <c:v>1366</c:v>
                </c:pt>
                <c:pt idx="1366">
                  <c:v>1367</c:v>
                </c:pt>
                <c:pt idx="1367">
                  <c:v>1368</c:v>
                </c:pt>
                <c:pt idx="1368">
                  <c:v>1369</c:v>
                </c:pt>
                <c:pt idx="1369">
                  <c:v>1370</c:v>
                </c:pt>
                <c:pt idx="1370">
                  <c:v>1371</c:v>
                </c:pt>
                <c:pt idx="1371">
                  <c:v>1372</c:v>
                </c:pt>
                <c:pt idx="1372">
                  <c:v>1373</c:v>
                </c:pt>
                <c:pt idx="1373">
                  <c:v>1374</c:v>
                </c:pt>
                <c:pt idx="1374">
                  <c:v>1375</c:v>
                </c:pt>
                <c:pt idx="1375">
                  <c:v>1376</c:v>
                </c:pt>
                <c:pt idx="1376">
                  <c:v>1377</c:v>
                </c:pt>
                <c:pt idx="1377">
                  <c:v>1378</c:v>
                </c:pt>
                <c:pt idx="1378">
                  <c:v>1379</c:v>
                </c:pt>
                <c:pt idx="1379">
                  <c:v>1380</c:v>
                </c:pt>
                <c:pt idx="1380">
                  <c:v>1381</c:v>
                </c:pt>
                <c:pt idx="1381">
                  <c:v>1382</c:v>
                </c:pt>
                <c:pt idx="1382">
                  <c:v>1383</c:v>
                </c:pt>
                <c:pt idx="1383">
                  <c:v>1384</c:v>
                </c:pt>
                <c:pt idx="1384">
                  <c:v>1385</c:v>
                </c:pt>
                <c:pt idx="1385">
                  <c:v>1386</c:v>
                </c:pt>
                <c:pt idx="1386">
                  <c:v>1387</c:v>
                </c:pt>
                <c:pt idx="1387">
                  <c:v>1388</c:v>
                </c:pt>
                <c:pt idx="1388">
                  <c:v>1389</c:v>
                </c:pt>
                <c:pt idx="1389">
                  <c:v>1390</c:v>
                </c:pt>
                <c:pt idx="1390">
                  <c:v>1391</c:v>
                </c:pt>
                <c:pt idx="1391">
                  <c:v>1392</c:v>
                </c:pt>
                <c:pt idx="1392">
                  <c:v>1393</c:v>
                </c:pt>
                <c:pt idx="1393">
                  <c:v>1394</c:v>
                </c:pt>
                <c:pt idx="1394">
                  <c:v>1395</c:v>
                </c:pt>
                <c:pt idx="1395">
                  <c:v>1396</c:v>
                </c:pt>
                <c:pt idx="1396">
                  <c:v>1397</c:v>
                </c:pt>
                <c:pt idx="1397">
                  <c:v>1398</c:v>
                </c:pt>
                <c:pt idx="1398">
                  <c:v>1399</c:v>
                </c:pt>
                <c:pt idx="1399">
                  <c:v>1400</c:v>
                </c:pt>
                <c:pt idx="1400">
                  <c:v>1401</c:v>
                </c:pt>
                <c:pt idx="1401">
                  <c:v>1402</c:v>
                </c:pt>
                <c:pt idx="1402">
                  <c:v>1403</c:v>
                </c:pt>
                <c:pt idx="1403">
                  <c:v>1404</c:v>
                </c:pt>
                <c:pt idx="1404">
                  <c:v>1405</c:v>
                </c:pt>
                <c:pt idx="1405">
                  <c:v>1406</c:v>
                </c:pt>
                <c:pt idx="1406">
                  <c:v>1407</c:v>
                </c:pt>
                <c:pt idx="1407">
                  <c:v>1408</c:v>
                </c:pt>
                <c:pt idx="1408">
                  <c:v>1409</c:v>
                </c:pt>
                <c:pt idx="1409">
                  <c:v>1410</c:v>
                </c:pt>
                <c:pt idx="1410">
                  <c:v>1411</c:v>
                </c:pt>
                <c:pt idx="1411">
                  <c:v>1412</c:v>
                </c:pt>
                <c:pt idx="1412">
                  <c:v>1413</c:v>
                </c:pt>
                <c:pt idx="1413">
                  <c:v>1414</c:v>
                </c:pt>
                <c:pt idx="1414">
                  <c:v>1415</c:v>
                </c:pt>
                <c:pt idx="1415">
                  <c:v>1416</c:v>
                </c:pt>
                <c:pt idx="1416">
                  <c:v>1417</c:v>
                </c:pt>
                <c:pt idx="1417">
                  <c:v>1418</c:v>
                </c:pt>
                <c:pt idx="1418">
                  <c:v>1419</c:v>
                </c:pt>
                <c:pt idx="1419">
                  <c:v>1420</c:v>
                </c:pt>
                <c:pt idx="1420">
                  <c:v>1421</c:v>
                </c:pt>
                <c:pt idx="1421">
                  <c:v>1422</c:v>
                </c:pt>
                <c:pt idx="1422">
                  <c:v>1423</c:v>
                </c:pt>
                <c:pt idx="1423">
                  <c:v>1424</c:v>
                </c:pt>
                <c:pt idx="1424">
                  <c:v>1425</c:v>
                </c:pt>
                <c:pt idx="1425">
                  <c:v>1426</c:v>
                </c:pt>
                <c:pt idx="1426">
                  <c:v>1427</c:v>
                </c:pt>
                <c:pt idx="1427">
                  <c:v>1428</c:v>
                </c:pt>
                <c:pt idx="1428">
                  <c:v>1429</c:v>
                </c:pt>
                <c:pt idx="1429">
                  <c:v>1430</c:v>
                </c:pt>
                <c:pt idx="1430">
                  <c:v>1431</c:v>
                </c:pt>
                <c:pt idx="1431">
                  <c:v>1432</c:v>
                </c:pt>
                <c:pt idx="1432">
                  <c:v>1433</c:v>
                </c:pt>
                <c:pt idx="1433">
                  <c:v>1434</c:v>
                </c:pt>
                <c:pt idx="1434">
                  <c:v>1435</c:v>
                </c:pt>
                <c:pt idx="1435">
                  <c:v>1436</c:v>
                </c:pt>
                <c:pt idx="1436">
                  <c:v>1437</c:v>
                </c:pt>
                <c:pt idx="1437">
                  <c:v>1438</c:v>
                </c:pt>
                <c:pt idx="1438">
                  <c:v>1439</c:v>
                </c:pt>
                <c:pt idx="1439">
                  <c:v>1440</c:v>
                </c:pt>
                <c:pt idx="1440">
                  <c:v>1441</c:v>
                </c:pt>
                <c:pt idx="1441">
                  <c:v>1442</c:v>
                </c:pt>
                <c:pt idx="1442">
                  <c:v>1443</c:v>
                </c:pt>
                <c:pt idx="1443">
                  <c:v>1444</c:v>
                </c:pt>
                <c:pt idx="1444">
                  <c:v>1445</c:v>
                </c:pt>
                <c:pt idx="1445">
                  <c:v>1446</c:v>
                </c:pt>
                <c:pt idx="1446">
                  <c:v>1447</c:v>
                </c:pt>
                <c:pt idx="1447">
                  <c:v>1448</c:v>
                </c:pt>
                <c:pt idx="1448">
                  <c:v>1449</c:v>
                </c:pt>
                <c:pt idx="1449">
                  <c:v>1450</c:v>
                </c:pt>
                <c:pt idx="1450">
                  <c:v>1451</c:v>
                </c:pt>
                <c:pt idx="1451">
                  <c:v>1452</c:v>
                </c:pt>
                <c:pt idx="1452">
                  <c:v>1453</c:v>
                </c:pt>
                <c:pt idx="1453">
                  <c:v>1454</c:v>
                </c:pt>
                <c:pt idx="1454">
                  <c:v>1455</c:v>
                </c:pt>
                <c:pt idx="1455">
                  <c:v>1456</c:v>
                </c:pt>
                <c:pt idx="1456">
                  <c:v>1457</c:v>
                </c:pt>
                <c:pt idx="1457">
                  <c:v>1458</c:v>
                </c:pt>
                <c:pt idx="1458">
                  <c:v>1459</c:v>
                </c:pt>
                <c:pt idx="1459">
                  <c:v>1460</c:v>
                </c:pt>
                <c:pt idx="1460">
                  <c:v>1461</c:v>
                </c:pt>
                <c:pt idx="1461">
                  <c:v>1462</c:v>
                </c:pt>
                <c:pt idx="1462">
                  <c:v>1463</c:v>
                </c:pt>
                <c:pt idx="1463">
                  <c:v>1464</c:v>
                </c:pt>
                <c:pt idx="1464">
                  <c:v>1465</c:v>
                </c:pt>
                <c:pt idx="1465">
                  <c:v>1466</c:v>
                </c:pt>
                <c:pt idx="1466">
                  <c:v>1467</c:v>
                </c:pt>
                <c:pt idx="1467">
                  <c:v>1468</c:v>
                </c:pt>
                <c:pt idx="1468">
                  <c:v>1469</c:v>
                </c:pt>
                <c:pt idx="1469">
                  <c:v>1470</c:v>
                </c:pt>
                <c:pt idx="1470">
                  <c:v>1471</c:v>
                </c:pt>
                <c:pt idx="1471">
                  <c:v>1472</c:v>
                </c:pt>
                <c:pt idx="1472">
                  <c:v>1473</c:v>
                </c:pt>
                <c:pt idx="1473">
                  <c:v>1474</c:v>
                </c:pt>
                <c:pt idx="1474">
                  <c:v>1475</c:v>
                </c:pt>
                <c:pt idx="1475">
                  <c:v>1476</c:v>
                </c:pt>
                <c:pt idx="1476">
                  <c:v>1477</c:v>
                </c:pt>
                <c:pt idx="1477">
                  <c:v>1478</c:v>
                </c:pt>
                <c:pt idx="1478">
                  <c:v>1479</c:v>
                </c:pt>
                <c:pt idx="1479">
                  <c:v>1480</c:v>
                </c:pt>
                <c:pt idx="1480">
                  <c:v>1481</c:v>
                </c:pt>
                <c:pt idx="1481">
                  <c:v>1482</c:v>
                </c:pt>
                <c:pt idx="1482">
                  <c:v>1483</c:v>
                </c:pt>
                <c:pt idx="1483">
                  <c:v>1484</c:v>
                </c:pt>
                <c:pt idx="1484">
                  <c:v>1485</c:v>
                </c:pt>
                <c:pt idx="1485">
                  <c:v>1486</c:v>
                </c:pt>
                <c:pt idx="1486">
                  <c:v>1487</c:v>
                </c:pt>
                <c:pt idx="1487">
                  <c:v>1488</c:v>
                </c:pt>
                <c:pt idx="1488">
                  <c:v>1489</c:v>
                </c:pt>
                <c:pt idx="1489">
                  <c:v>1490</c:v>
                </c:pt>
                <c:pt idx="1490">
                  <c:v>1491</c:v>
                </c:pt>
                <c:pt idx="1491">
                  <c:v>1492</c:v>
                </c:pt>
                <c:pt idx="1492">
                  <c:v>1493</c:v>
                </c:pt>
                <c:pt idx="1493">
                  <c:v>1494</c:v>
                </c:pt>
                <c:pt idx="1494">
                  <c:v>1495</c:v>
                </c:pt>
                <c:pt idx="1495">
                  <c:v>1496</c:v>
                </c:pt>
                <c:pt idx="1496">
                  <c:v>1497</c:v>
                </c:pt>
                <c:pt idx="1497">
                  <c:v>1498</c:v>
                </c:pt>
                <c:pt idx="1498">
                  <c:v>1499</c:v>
                </c:pt>
                <c:pt idx="1499">
                  <c:v>1500</c:v>
                </c:pt>
                <c:pt idx="1500">
                  <c:v>1501</c:v>
                </c:pt>
                <c:pt idx="1501">
                  <c:v>1502</c:v>
                </c:pt>
                <c:pt idx="1502">
                  <c:v>1503</c:v>
                </c:pt>
                <c:pt idx="1503">
                  <c:v>1504</c:v>
                </c:pt>
                <c:pt idx="1504">
                  <c:v>1505</c:v>
                </c:pt>
                <c:pt idx="1505">
                  <c:v>1506</c:v>
                </c:pt>
                <c:pt idx="1506">
                  <c:v>1507</c:v>
                </c:pt>
                <c:pt idx="1507">
                  <c:v>1508</c:v>
                </c:pt>
                <c:pt idx="1508">
                  <c:v>1509</c:v>
                </c:pt>
                <c:pt idx="1509">
                  <c:v>1510</c:v>
                </c:pt>
                <c:pt idx="1510">
                  <c:v>1511</c:v>
                </c:pt>
                <c:pt idx="1511">
                  <c:v>1512</c:v>
                </c:pt>
                <c:pt idx="1512">
                  <c:v>1513</c:v>
                </c:pt>
                <c:pt idx="1513">
                  <c:v>1514</c:v>
                </c:pt>
                <c:pt idx="1514">
                  <c:v>1515</c:v>
                </c:pt>
                <c:pt idx="1515">
                  <c:v>1516</c:v>
                </c:pt>
                <c:pt idx="1516">
                  <c:v>1517</c:v>
                </c:pt>
                <c:pt idx="1517">
                  <c:v>1518</c:v>
                </c:pt>
                <c:pt idx="1518">
                  <c:v>1519</c:v>
                </c:pt>
                <c:pt idx="1519">
                  <c:v>1520</c:v>
                </c:pt>
                <c:pt idx="1520">
                  <c:v>1521</c:v>
                </c:pt>
                <c:pt idx="1521">
                  <c:v>1522</c:v>
                </c:pt>
                <c:pt idx="1522">
                  <c:v>1523</c:v>
                </c:pt>
                <c:pt idx="1523">
                  <c:v>1524</c:v>
                </c:pt>
                <c:pt idx="1524">
                  <c:v>1525</c:v>
                </c:pt>
                <c:pt idx="1525">
                  <c:v>1526</c:v>
                </c:pt>
                <c:pt idx="1526">
                  <c:v>1527</c:v>
                </c:pt>
                <c:pt idx="1527">
                  <c:v>1528</c:v>
                </c:pt>
                <c:pt idx="1528">
                  <c:v>1529</c:v>
                </c:pt>
                <c:pt idx="1529">
                  <c:v>1530</c:v>
                </c:pt>
                <c:pt idx="1530">
                  <c:v>1531</c:v>
                </c:pt>
                <c:pt idx="1531">
                  <c:v>1532</c:v>
                </c:pt>
                <c:pt idx="1532">
                  <c:v>1533</c:v>
                </c:pt>
                <c:pt idx="1533">
                  <c:v>1534</c:v>
                </c:pt>
                <c:pt idx="1534">
                  <c:v>1535</c:v>
                </c:pt>
                <c:pt idx="1535">
                  <c:v>1536</c:v>
                </c:pt>
                <c:pt idx="1536">
                  <c:v>1537</c:v>
                </c:pt>
                <c:pt idx="1537">
                  <c:v>1538</c:v>
                </c:pt>
                <c:pt idx="1538">
                  <c:v>1539</c:v>
                </c:pt>
                <c:pt idx="1539">
                  <c:v>1540</c:v>
                </c:pt>
                <c:pt idx="1540">
                  <c:v>1541</c:v>
                </c:pt>
                <c:pt idx="1541">
                  <c:v>1542</c:v>
                </c:pt>
                <c:pt idx="1542">
                  <c:v>1543</c:v>
                </c:pt>
                <c:pt idx="1543">
                  <c:v>1544</c:v>
                </c:pt>
                <c:pt idx="1544">
                  <c:v>1545</c:v>
                </c:pt>
                <c:pt idx="1545">
                  <c:v>1546</c:v>
                </c:pt>
                <c:pt idx="1546">
                  <c:v>1547</c:v>
                </c:pt>
                <c:pt idx="1547">
                  <c:v>1548</c:v>
                </c:pt>
                <c:pt idx="1548">
                  <c:v>1549</c:v>
                </c:pt>
                <c:pt idx="1549">
                  <c:v>1550</c:v>
                </c:pt>
                <c:pt idx="1550">
                  <c:v>1551</c:v>
                </c:pt>
                <c:pt idx="1551">
                  <c:v>1552</c:v>
                </c:pt>
                <c:pt idx="1552">
                  <c:v>1553</c:v>
                </c:pt>
                <c:pt idx="1553">
                  <c:v>1554</c:v>
                </c:pt>
                <c:pt idx="1554">
                  <c:v>1555</c:v>
                </c:pt>
                <c:pt idx="1555">
                  <c:v>1556</c:v>
                </c:pt>
                <c:pt idx="1556">
                  <c:v>1557</c:v>
                </c:pt>
                <c:pt idx="1557">
                  <c:v>1558</c:v>
                </c:pt>
                <c:pt idx="1558">
                  <c:v>1559</c:v>
                </c:pt>
                <c:pt idx="1559">
                  <c:v>1560</c:v>
                </c:pt>
                <c:pt idx="1560">
                  <c:v>1561</c:v>
                </c:pt>
                <c:pt idx="1561">
                  <c:v>1562</c:v>
                </c:pt>
                <c:pt idx="1562">
                  <c:v>1563</c:v>
                </c:pt>
                <c:pt idx="1563">
                  <c:v>1564</c:v>
                </c:pt>
                <c:pt idx="1564">
                  <c:v>1565</c:v>
                </c:pt>
                <c:pt idx="1565">
                  <c:v>1566</c:v>
                </c:pt>
                <c:pt idx="1566">
                  <c:v>1567</c:v>
                </c:pt>
                <c:pt idx="1567">
                  <c:v>1568</c:v>
                </c:pt>
                <c:pt idx="1568">
                  <c:v>1569</c:v>
                </c:pt>
                <c:pt idx="1569">
                  <c:v>1570</c:v>
                </c:pt>
                <c:pt idx="1570">
                  <c:v>1571</c:v>
                </c:pt>
                <c:pt idx="1571">
                  <c:v>1572</c:v>
                </c:pt>
                <c:pt idx="1572">
                  <c:v>1573</c:v>
                </c:pt>
                <c:pt idx="1573">
                  <c:v>1574</c:v>
                </c:pt>
                <c:pt idx="1574">
                  <c:v>1575</c:v>
                </c:pt>
                <c:pt idx="1575">
                  <c:v>1576</c:v>
                </c:pt>
                <c:pt idx="1576">
                  <c:v>1577</c:v>
                </c:pt>
                <c:pt idx="1577">
                  <c:v>1578</c:v>
                </c:pt>
                <c:pt idx="1578">
                  <c:v>1579</c:v>
                </c:pt>
                <c:pt idx="1579">
                  <c:v>1580</c:v>
                </c:pt>
                <c:pt idx="1580">
                  <c:v>1581</c:v>
                </c:pt>
                <c:pt idx="1581">
                  <c:v>1582</c:v>
                </c:pt>
                <c:pt idx="1582">
                  <c:v>1583</c:v>
                </c:pt>
                <c:pt idx="1583">
                  <c:v>1584</c:v>
                </c:pt>
                <c:pt idx="1584">
                  <c:v>1585</c:v>
                </c:pt>
                <c:pt idx="1585">
                  <c:v>1586</c:v>
                </c:pt>
                <c:pt idx="1586">
                  <c:v>1587</c:v>
                </c:pt>
                <c:pt idx="1587">
                  <c:v>1588</c:v>
                </c:pt>
                <c:pt idx="1588">
                  <c:v>1589</c:v>
                </c:pt>
                <c:pt idx="1589">
                  <c:v>1590</c:v>
                </c:pt>
                <c:pt idx="1590">
                  <c:v>1591</c:v>
                </c:pt>
                <c:pt idx="1591">
                  <c:v>1592</c:v>
                </c:pt>
                <c:pt idx="1592">
                  <c:v>1593</c:v>
                </c:pt>
                <c:pt idx="1593">
                  <c:v>1594</c:v>
                </c:pt>
                <c:pt idx="1594">
                  <c:v>1595</c:v>
                </c:pt>
                <c:pt idx="1595">
                  <c:v>1596</c:v>
                </c:pt>
                <c:pt idx="1596">
                  <c:v>1597</c:v>
                </c:pt>
                <c:pt idx="1597">
                  <c:v>1598</c:v>
                </c:pt>
                <c:pt idx="1598">
                  <c:v>1599</c:v>
                </c:pt>
                <c:pt idx="1599">
                  <c:v>1600</c:v>
                </c:pt>
                <c:pt idx="1600">
                  <c:v>1601</c:v>
                </c:pt>
                <c:pt idx="1601">
                  <c:v>1602</c:v>
                </c:pt>
                <c:pt idx="1602">
                  <c:v>1603</c:v>
                </c:pt>
                <c:pt idx="1603">
                  <c:v>1604</c:v>
                </c:pt>
                <c:pt idx="1604">
                  <c:v>1605</c:v>
                </c:pt>
                <c:pt idx="1605">
                  <c:v>1606</c:v>
                </c:pt>
                <c:pt idx="1606">
                  <c:v>1607</c:v>
                </c:pt>
                <c:pt idx="1607">
                  <c:v>1608</c:v>
                </c:pt>
                <c:pt idx="1608">
                  <c:v>1609</c:v>
                </c:pt>
                <c:pt idx="1609">
                  <c:v>1610</c:v>
                </c:pt>
                <c:pt idx="1610">
                  <c:v>1611</c:v>
                </c:pt>
                <c:pt idx="1611">
                  <c:v>1612</c:v>
                </c:pt>
                <c:pt idx="1612">
                  <c:v>1613</c:v>
                </c:pt>
                <c:pt idx="1613">
                  <c:v>1614</c:v>
                </c:pt>
                <c:pt idx="1614">
                  <c:v>1615</c:v>
                </c:pt>
                <c:pt idx="1615">
                  <c:v>1616</c:v>
                </c:pt>
                <c:pt idx="1616">
                  <c:v>1617</c:v>
                </c:pt>
                <c:pt idx="1617">
                  <c:v>1618</c:v>
                </c:pt>
                <c:pt idx="1618">
                  <c:v>1619</c:v>
                </c:pt>
                <c:pt idx="1619">
                  <c:v>1620</c:v>
                </c:pt>
                <c:pt idx="1620">
                  <c:v>1621</c:v>
                </c:pt>
                <c:pt idx="1621">
                  <c:v>1622</c:v>
                </c:pt>
                <c:pt idx="1622">
                  <c:v>1623</c:v>
                </c:pt>
                <c:pt idx="1623">
                  <c:v>1624</c:v>
                </c:pt>
                <c:pt idx="1624">
                  <c:v>1625</c:v>
                </c:pt>
                <c:pt idx="1625">
                  <c:v>1626</c:v>
                </c:pt>
                <c:pt idx="1626">
                  <c:v>1627</c:v>
                </c:pt>
                <c:pt idx="1627">
                  <c:v>1628</c:v>
                </c:pt>
                <c:pt idx="1628">
                  <c:v>1629</c:v>
                </c:pt>
                <c:pt idx="1629">
                  <c:v>1630</c:v>
                </c:pt>
                <c:pt idx="1630">
                  <c:v>1631</c:v>
                </c:pt>
                <c:pt idx="1631">
                  <c:v>1632</c:v>
                </c:pt>
                <c:pt idx="1632">
                  <c:v>1633</c:v>
                </c:pt>
                <c:pt idx="1633">
                  <c:v>1634</c:v>
                </c:pt>
                <c:pt idx="1634">
                  <c:v>1635</c:v>
                </c:pt>
                <c:pt idx="1635">
                  <c:v>1636</c:v>
                </c:pt>
                <c:pt idx="1636">
                  <c:v>1637</c:v>
                </c:pt>
                <c:pt idx="1637">
                  <c:v>1638</c:v>
                </c:pt>
                <c:pt idx="1638">
                  <c:v>1639</c:v>
                </c:pt>
                <c:pt idx="1639">
                  <c:v>1640</c:v>
                </c:pt>
                <c:pt idx="1640">
                  <c:v>1641</c:v>
                </c:pt>
                <c:pt idx="1641">
                  <c:v>1642</c:v>
                </c:pt>
                <c:pt idx="1642">
                  <c:v>1643</c:v>
                </c:pt>
                <c:pt idx="1643">
                  <c:v>1644</c:v>
                </c:pt>
                <c:pt idx="1644">
                  <c:v>1645</c:v>
                </c:pt>
                <c:pt idx="1645">
                  <c:v>1646</c:v>
                </c:pt>
                <c:pt idx="1646">
                  <c:v>1647</c:v>
                </c:pt>
                <c:pt idx="1647">
                  <c:v>1648</c:v>
                </c:pt>
                <c:pt idx="1648">
                  <c:v>1649</c:v>
                </c:pt>
                <c:pt idx="1649">
                  <c:v>1650</c:v>
                </c:pt>
                <c:pt idx="1650">
                  <c:v>1651</c:v>
                </c:pt>
                <c:pt idx="1651">
                  <c:v>1652</c:v>
                </c:pt>
                <c:pt idx="1652">
                  <c:v>1653</c:v>
                </c:pt>
                <c:pt idx="1653">
                  <c:v>1654</c:v>
                </c:pt>
                <c:pt idx="1654">
                  <c:v>1655</c:v>
                </c:pt>
                <c:pt idx="1655">
                  <c:v>1656</c:v>
                </c:pt>
                <c:pt idx="1656">
                  <c:v>1657</c:v>
                </c:pt>
                <c:pt idx="1657">
                  <c:v>1658</c:v>
                </c:pt>
                <c:pt idx="1658">
                  <c:v>1659</c:v>
                </c:pt>
                <c:pt idx="1659">
                  <c:v>1660</c:v>
                </c:pt>
                <c:pt idx="1660">
                  <c:v>1661</c:v>
                </c:pt>
                <c:pt idx="1661">
                  <c:v>1662</c:v>
                </c:pt>
                <c:pt idx="1662">
                  <c:v>1663</c:v>
                </c:pt>
                <c:pt idx="1663">
                  <c:v>1664</c:v>
                </c:pt>
                <c:pt idx="1664">
                  <c:v>1665</c:v>
                </c:pt>
                <c:pt idx="1665">
                  <c:v>1666</c:v>
                </c:pt>
                <c:pt idx="1666">
                  <c:v>1667</c:v>
                </c:pt>
                <c:pt idx="1667">
                  <c:v>1668</c:v>
                </c:pt>
                <c:pt idx="1668">
                  <c:v>1669</c:v>
                </c:pt>
                <c:pt idx="1669">
                  <c:v>1670</c:v>
                </c:pt>
                <c:pt idx="1670">
                  <c:v>1671</c:v>
                </c:pt>
                <c:pt idx="1671">
                  <c:v>1672</c:v>
                </c:pt>
                <c:pt idx="1672">
                  <c:v>1673</c:v>
                </c:pt>
                <c:pt idx="1673">
                  <c:v>1674</c:v>
                </c:pt>
                <c:pt idx="1674">
                  <c:v>1675</c:v>
                </c:pt>
                <c:pt idx="1675">
                  <c:v>1676</c:v>
                </c:pt>
                <c:pt idx="1676">
                  <c:v>1677</c:v>
                </c:pt>
                <c:pt idx="1677">
                  <c:v>1678</c:v>
                </c:pt>
                <c:pt idx="1678">
                  <c:v>1679</c:v>
                </c:pt>
                <c:pt idx="1679">
                  <c:v>1680</c:v>
                </c:pt>
                <c:pt idx="1680">
                  <c:v>1681</c:v>
                </c:pt>
                <c:pt idx="1681">
                  <c:v>1682</c:v>
                </c:pt>
                <c:pt idx="1682">
                  <c:v>1683</c:v>
                </c:pt>
                <c:pt idx="1683">
                  <c:v>1684</c:v>
                </c:pt>
                <c:pt idx="1684">
                  <c:v>1685</c:v>
                </c:pt>
                <c:pt idx="1685">
                  <c:v>1686</c:v>
                </c:pt>
                <c:pt idx="1686">
                  <c:v>1687</c:v>
                </c:pt>
                <c:pt idx="1687">
                  <c:v>1688</c:v>
                </c:pt>
                <c:pt idx="1688">
                  <c:v>1689</c:v>
                </c:pt>
                <c:pt idx="1689">
                  <c:v>1690</c:v>
                </c:pt>
                <c:pt idx="1690">
                  <c:v>1691</c:v>
                </c:pt>
                <c:pt idx="1691">
                  <c:v>1692</c:v>
                </c:pt>
                <c:pt idx="1692">
                  <c:v>1693</c:v>
                </c:pt>
                <c:pt idx="1693">
                  <c:v>1694</c:v>
                </c:pt>
                <c:pt idx="1694">
                  <c:v>1695</c:v>
                </c:pt>
                <c:pt idx="1695">
                  <c:v>1696</c:v>
                </c:pt>
                <c:pt idx="1696">
                  <c:v>1697</c:v>
                </c:pt>
                <c:pt idx="1697">
                  <c:v>1698</c:v>
                </c:pt>
                <c:pt idx="1698">
                  <c:v>1699</c:v>
                </c:pt>
                <c:pt idx="1699">
                  <c:v>1700</c:v>
                </c:pt>
                <c:pt idx="1700">
                  <c:v>1701</c:v>
                </c:pt>
                <c:pt idx="1701">
                  <c:v>1702</c:v>
                </c:pt>
                <c:pt idx="1702">
                  <c:v>1703</c:v>
                </c:pt>
                <c:pt idx="1703">
                  <c:v>1704</c:v>
                </c:pt>
                <c:pt idx="1704">
                  <c:v>1705</c:v>
                </c:pt>
                <c:pt idx="1705">
                  <c:v>1706</c:v>
                </c:pt>
                <c:pt idx="1706">
                  <c:v>1707</c:v>
                </c:pt>
                <c:pt idx="1707">
                  <c:v>1708</c:v>
                </c:pt>
                <c:pt idx="1708">
                  <c:v>1709</c:v>
                </c:pt>
                <c:pt idx="1709">
                  <c:v>1710</c:v>
                </c:pt>
                <c:pt idx="1710">
                  <c:v>1711</c:v>
                </c:pt>
                <c:pt idx="1711">
                  <c:v>1712</c:v>
                </c:pt>
                <c:pt idx="1712">
                  <c:v>1713</c:v>
                </c:pt>
                <c:pt idx="1713">
                  <c:v>1714</c:v>
                </c:pt>
                <c:pt idx="1714">
                  <c:v>1715</c:v>
                </c:pt>
                <c:pt idx="1715">
                  <c:v>1716</c:v>
                </c:pt>
                <c:pt idx="1716">
                  <c:v>1717</c:v>
                </c:pt>
                <c:pt idx="1717">
                  <c:v>1718</c:v>
                </c:pt>
                <c:pt idx="1718">
                  <c:v>1719</c:v>
                </c:pt>
                <c:pt idx="1719">
                  <c:v>1720</c:v>
                </c:pt>
                <c:pt idx="1720">
                  <c:v>1721</c:v>
                </c:pt>
                <c:pt idx="1721">
                  <c:v>1722</c:v>
                </c:pt>
                <c:pt idx="1722">
                  <c:v>1723</c:v>
                </c:pt>
                <c:pt idx="1723">
                  <c:v>1724</c:v>
                </c:pt>
                <c:pt idx="1724">
                  <c:v>1725</c:v>
                </c:pt>
                <c:pt idx="1725">
                  <c:v>1726</c:v>
                </c:pt>
                <c:pt idx="1726">
                  <c:v>1727</c:v>
                </c:pt>
                <c:pt idx="1727">
                  <c:v>1728</c:v>
                </c:pt>
                <c:pt idx="1728">
                  <c:v>1729</c:v>
                </c:pt>
                <c:pt idx="1729">
                  <c:v>1730</c:v>
                </c:pt>
                <c:pt idx="1730">
                  <c:v>1731</c:v>
                </c:pt>
                <c:pt idx="1731">
                  <c:v>1732</c:v>
                </c:pt>
                <c:pt idx="1732">
                  <c:v>1733</c:v>
                </c:pt>
                <c:pt idx="1733">
                  <c:v>1734</c:v>
                </c:pt>
                <c:pt idx="1734">
                  <c:v>1735</c:v>
                </c:pt>
                <c:pt idx="1735">
                  <c:v>1736</c:v>
                </c:pt>
                <c:pt idx="1736">
                  <c:v>1737</c:v>
                </c:pt>
                <c:pt idx="1737">
                  <c:v>1738</c:v>
                </c:pt>
                <c:pt idx="1738">
                  <c:v>1739</c:v>
                </c:pt>
                <c:pt idx="1739">
                  <c:v>1740</c:v>
                </c:pt>
                <c:pt idx="1740">
                  <c:v>1741</c:v>
                </c:pt>
                <c:pt idx="1741">
                  <c:v>1742</c:v>
                </c:pt>
                <c:pt idx="1742">
                  <c:v>1743</c:v>
                </c:pt>
                <c:pt idx="1743">
                  <c:v>1744</c:v>
                </c:pt>
                <c:pt idx="1744">
                  <c:v>1745</c:v>
                </c:pt>
                <c:pt idx="1745">
                  <c:v>1746</c:v>
                </c:pt>
                <c:pt idx="1746">
                  <c:v>1747</c:v>
                </c:pt>
                <c:pt idx="1747">
                  <c:v>1748</c:v>
                </c:pt>
                <c:pt idx="1748">
                  <c:v>1749</c:v>
                </c:pt>
                <c:pt idx="1749">
                  <c:v>1750</c:v>
                </c:pt>
                <c:pt idx="1750">
                  <c:v>1751</c:v>
                </c:pt>
                <c:pt idx="1751">
                  <c:v>1752</c:v>
                </c:pt>
                <c:pt idx="1752">
                  <c:v>1753</c:v>
                </c:pt>
                <c:pt idx="1753">
                  <c:v>1754</c:v>
                </c:pt>
                <c:pt idx="1754">
                  <c:v>1755</c:v>
                </c:pt>
                <c:pt idx="1755">
                  <c:v>1756</c:v>
                </c:pt>
                <c:pt idx="1756">
                  <c:v>1757</c:v>
                </c:pt>
                <c:pt idx="1757">
                  <c:v>1758</c:v>
                </c:pt>
                <c:pt idx="1758">
                  <c:v>1759</c:v>
                </c:pt>
                <c:pt idx="1759">
                  <c:v>1760</c:v>
                </c:pt>
                <c:pt idx="1760">
                  <c:v>1761</c:v>
                </c:pt>
                <c:pt idx="1761">
                  <c:v>1762</c:v>
                </c:pt>
                <c:pt idx="1762">
                  <c:v>1763</c:v>
                </c:pt>
                <c:pt idx="1763">
                  <c:v>1764</c:v>
                </c:pt>
                <c:pt idx="1764">
                  <c:v>1765</c:v>
                </c:pt>
                <c:pt idx="1765">
                  <c:v>1766</c:v>
                </c:pt>
                <c:pt idx="1766">
                  <c:v>1767</c:v>
                </c:pt>
                <c:pt idx="1767">
                  <c:v>1768</c:v>
                </c:pt>
                <c:pt idx="1768">
                  <c:v>1769</c:v>
                </c:pt>
                <c:pt idx="1769">
                  <c:v>1770</c:v>
                </c:pt>
                <c:pt idx="1770">
                  <c:v>1771</c:v>
                </c:pt>
                <c:pt idx="1771">
                  <c:v>1772</c:v>
                </c:pt>
                <c:pt idx="1772">
                  <c:v>1773</c:v>
                </c:pt>
                <c:pt idx="1773">
                  <c:v>1774</c:v>
                </c:pt>
                <c:pt idx="1774">
                  <c:v>1775</c:v>
                </c:pt>
                <c:pt idx="1775">
                  <c:v>1776</c:v>
                </c:pt>
                <c:pt idx="1776">
                  <c:v>1777</c:v>
                </c:pt>
                <c:pt idx="1777">
                  <c:v>1778</c:v>
                </c:pt>
                <c:pt idx="1778">
                  <c:v>1779</c:v>
                </c:pt>
                <c:pt idx="1779">
                  <c:v>1780</c:v>
                </c:pt>
                <c:pt idx="1780">
                  <c:v>1781</c:v>
                </c:pt>
                <c:pt idx="1781">
                  <c:v>1782</c:v>
                </c:pt>
                <c:pt idx="1782">
                  <c:v>1783</c:v>
                </c:pt>
                <c:pt idx="1783">
                  <c:v>1784</c:v>
                </c:pt>
                <c:pt idx="1784">
                  <c:v>1785</c:v>
                </c:pt>
                <c:pt idx="1785">
                  <c:v>1786</c:v>
                </c:pt>
                <c:pt idx="1786">
                  <c:v>1787</c:v>
                </c:pt>
                <c:pt idx="1787">
                  <c:v>1788</c:v>
                </c:pt>
                <c:pt idx="1788">
                  <c:v>1789</c:v>
                </c:pt>
                <c:pt idx="1789">
                  <c:v>1790</c:v>
                </c:pt>
                <c:pt idx="1790">
                  <c:v>1791</c:v>
                </c:pt>
                <c:pt idx="1791">
                  <c:v>1792</c:v>
                </c:pt>
                <c:pt idx="1792">
                  <c:v>1793</c:v>
                </c:pt>
                <c:pt idx="1793">
                  <c:v>1794</c:v>
                </c:pt>
                <c:pt idx="1794">
                  <c:v>1795</c:v>
                </c:pt>
                <c:pt idx="1795">
                  <c:v>1796</c:v>
                </c:pt>
                <c:pt idx="1796">
                  <c:v>1797</c:v>
                </c:pt>
                <c:pt idx="1797">
                  <c:v>1798</c:v>
                </c:pt>
                <c:pt idx="1798">
                  <c:v>1799</c:v>
                </c:pt>
                <c:pt idx="1799">
                  <c:v>1800</c:v>
                </c:pt>
                <c:pt idx="1800">
                  <c:v>1801</c:v>
                </c:pt>
                <c:pt idx="1801">
                  <c:v>1802</c:v>
                </c:pt>
                <c:pt idx="1802">
                  <c:v>1803</c:v>
                </c:pt>
                <c:pt idx="1803">
                  <c:v>1804</c:v>
                </c:pt>
                <c:pt idx="1804">
                  <c:v>1805</c:v>
                </c:pt>
                <c:pt idx="1805">
                  <c:v>1806</c:v>
                </c:pt>
                <c:pt idx="1806">
                  <c:v>1807</c:v>
                </c:pt>
                <c:pt idx="1807">
                  <c:v>1808</c:v>
                </c:pt>
                <c:pt idx="1808">
                  <c:v>1809</c:v>
                </c:pt>
                <c:pt idx="1809">
                  <c:v>1810</c:v>
                </c:pt>
                <c:pt idx="1810">
                  <c:v>1811</c:v>
                </c:pt>
                <c:pt idx="1811">
                  <c:v>1812</c:v>
                </c:pt>
                <c:pt idx="1812">
                  <c:v>1813</c:v>
                </c:pt>
                <c:pt idx="1813">
                  <c:v>1814</c:v>
                </c:pt>
                <c:pt idx="1814">
                  <c:v>1815</c:v>
                </c:pt>
                <c:pt idx="1815">
                  <c:v>1816</c:v>
                </c:pt>
                <c:pt idx="1816">
                  <c:v>1817</c:v>
                </c:pt>
                <c:pt idx="1817">
                  <c:v>1818</c:v>
                </c:pt>
                <c:pt idx="1818">
                  <c:v>1819</c:v>
                </c:pt>
                <c:pt idx="1819">
                  <c:v>1820</c:v>
                </c:pt>
                <c:pt idx="1820">
                  <c:v>1821</c:v>
                </c:pt>
                <c:pt idx="1821">
                  <c:v>1822</c:v>
                </c:pt>
                <c:pt idx="1822">
                  <c:v>1823</c:v>
                </c:pt>
                <c:pt idx="1823">
                  <c:v>1824</c:v>
                </c:pt>
                <c:pt idx="1824">
                  <c:v>1825</c:v>
                </c:pt>
                <c:pt idx="1825">
                  <c:v>1826</c:v>
                </c:pt>
                <c:pt idx="1826">
                  <c:v>1827</c:v>
                </c:pt>
                <c:pt idx="1827">
                  <c:v>1828</c:v>
                </c:pt>
                <c:pt idx="1828">
                  <c:v>1829</c:v>
                </c:pt>
                <c:pt idx="1829">
                  <c:v>1830</c:v>
                </c:pt>
                <c:pt idx="1830">
                  <c:v>1831</c:v>
                </c:pt>
                <c:pt idx="1831">
                  <c:v>1832</c:v>
                </c:pt>
                <c:pt idx="1832">
                  <c:v>1833</c:v>
                </c:pt>
                <c:pt idx="1833">
                  <c:v>1834</c:v>
                </c:pt>
                <c:pt idx="1834">
                  <c:v>1835</c:v>
                </c:pt>
                <c:pt idx="1835">
                  <c:v>1836</c:v>
                </c:pt>
                <c:pt idx="1836">
                  <c:v>1837</c:v>
                </c:pt>
                <c:pt idx="1837">
                  <c:v>1838</c:v>
                </c:pt>
                <c:pt idx="1838">
                  <c:v>1839</c:v>
                </c:pt>
                <c:pt idx="1839">
                  <c:v>1840</c:v>
                </c:pt>
                <c:pt idx="1840">
                  <c:v>1841</c:v>
                </c:pt>
                <c:pt idx="1841">
                  <c:v>1842</c:v>
                </c:pt>
                <c:pt idx="1842">
                  <c:v>1843</c:v>
                </c:pt>
                <c:pt idx="1843">
                  <c:v>1844</c:v>
                </c:pt>
                <c:pt idx="1844">
                  <c:v>1845</c:v>
                </c:pt>
                <c:pt idx="1845">
                  <c:v>1846</c:v>
                </c:pt>
                <c:pt idx="1846">
                  <c:v>1847</c:v>
                </c:pt>
                <c:pt idx="1847">
                  <c:v>1848</c:v>
                </c:pt>
                <c:pt idx="1848">
                  <c:v>1849</c:v>
                </c:pt>
                <c:pt idx="1849">
                  <c:v>1850</c:v>
                </c:pt>
                <c:pt idx="1850">
                  <c:v>1851</c:v>
                </c:pt>
                <c:pt idx="1851">
                  <c:v>1852</c:v>
                </c:pt>
                <c:pt idx="1852">
                  <c:v>1853</c:v>
                </c:pt>
                <c:pt idx="1853">
                  <c:v>1854</c:v>
                </c:pt>
                <c:pt idx="1854">
                  <c:v>1855</c:v>
                </c:pt>
                <c:pt idx="1855">
                  <c:v>1856</c:v>
                </c:pt>
                <c:pt idx="1856">
                  <c:v>1857</c:v>
                </c:pt>
                <c:pt idx="1857">
                  <c:v>1858</c:v>
                </c:pt>
                <c:pt idx="1858">
                  <c:v>1859</c:v>
                </c:pt>
                <c:pt idx="1859">
                  <c:v>1860</c:v>
                </c:pt>
                <c:pt idx="1860">
                  <c:v>1861</c:v>
                </c:pt>
                <c:pt idx="1861">
                  <c:v>1862</c:v>
                </c:pt>
                <c:pt idx="1862">
                  <c:v>1863</c:v>
                </c:pt>
                <c:pt idx="1863">
                  <c:v>1864</c:v>
                </c:pt>
                <c:pt idx="1864">
                  <c:v>1865</c:v>
                </c:pt>
                <c:pt idx="1865">
                  <c:v>1866</c:v>
                </c:pt>
                <c:pt idx="1866">
                  <c:v>1867</c:v>
                </c:pt>
                <c:pt idx="1867">
                  <c:v>1868</c:v>
                </c:pt>
                <c:pt idx="1868">
                  <c:v>1869</c:v>
                </c:pt>
                <c:pt idx="1869">
                  <c:v>1870</c:v>
                </c:pt>
                <c:pt idx="1870">
                  <c:v>1871</c:v>
                </c:pt>
                <c:pt idx="1871">
                  <c:v>1872</c:v>
                </c:pt>
                <c:pt idx="1872">
                  <c:v>1873</c:v>
                </c:pt>
                <c:pt idx="1873">
                  <c:v>1874</c:v>
                </c:pt>
                <c:pt idx="1874">
                  <c:v>1875</c:v>
                </c:pt>
                <c:pt idx="1875">
                  <c:v>1876</c:v>
                </c:pt>
                <c:pt idx="1876">
                  <c:v>1877</c:v>
                </c:pt>
                <c:pt idx="1877">
                  <c:v>1878</c:v>
                </c:pt>
                <c:pt idx="1878">
                  <c:v>1879</c:v>
                </c:pt>
                <c:pt idx="1879">
                  <c:v>1880</c:v>
                </c:pt>
                <c:pt idx="1880">
                  <c:v>1881</c:v>
                </c:pt>
                <c:pt idx="1881">
                  <c:v>1882</c:v>
                </c:pt>
                <c:pt idx="1882">
                  <c:v>1883</c:v>
                </c:pt>
                <c:pt idx="1883">
                  <c:v>1884</c:v>
                </c:pt>
                <c:pt idx="1884">
                  <c:v>1885</c:v>
                </c:pt>
                <c:pt idx="1885">
                  <c:v>1886</c:v>
                </c:pt>
                <c:pt idx="1886">
                  <c:v>1887</c:v>
                </c:pt>
                <c:pt idx="1887">
                  <c:v>1888</c:v>
                </c:pt>
                <c:pt idx="1888">
                  <c:v>1889</c:v>
                </c:pt>
                <c:pt idx="1889">
                  <c:v>1890</c:v>
                </c:pt>
                <c:pt idx="1890">
                  <c:v>1891</c:v>
                </c:pt>
                <c:pt idx="1891">
                  <c:v>1892</c:v>
                </c:pt>
                <c:pt idx="1892">
                  <c:v>1893</c:v>
                </c:pt>
                <c:pt idx="1893">
                  <c:v>1894</c:v>
                </c:pt>
                <c:pt idx="1894">
                  <c:v>1895</c:v>
                </c:pt>
              </c:strCache>
            </c:strRef>
          </c:cat>
          <c:val>
            <c:numRef>
              <c:f>5</c:f>
              <c:numCache>
                <c:formatCode>General</c:formatCode>
                <c:ptCount val="1895"/>
                <c:pt idx="0">
                  <c:v>-0.50196078431372604</c:v>
                </c:pt>
                <c:pt idx="1">
                  <c:v>-0.50196078431372604</c:v>
                </c:pt>
                <c:pt idx="2">
                  <c:v>-0.50196078431372604</c:v>
                </c:pt>
                <c:pt idx="3">
                  <c:v>-0.50196078431372604</c:v>
                </c:pt>
                <c:pt idx="4">
                  <c:v>-0.50196078431372604</c:v>
                </c:pt>
                <c:pt idx="5">
                  <c:v>-0.50196078431372604</c:v>
                </c:pt>
                <c:pt idx="6">
                  <c:v>-0.50196078431372604</c:v>
                </c:pt>
                <c:pt idx="7">
                  <c:v>-0.50196078431372604</c:v>
                </c:pt>
                <c:pt idx="8">
                  <c:v>-0.50196078431372604</c:v>
                </c:pt>
                <c:pt idx="9">
                  <c:v>-0.50196078431372604</c:v>
                </c:pt>
                <c:pt idx="10">
                  <c:v>-0.50196078431372604</c:v>
                </c:pt>
                <c:pt idx="11">
                  <c:v>-0.50196078431372604</c:v>
                </c:pt>
                <c:pt idx="12">
                  <c:v>-0.50196078431372604</c:v>
                </c:pt>
                <c:pt idx="13">
                  <c:v>-0.50196078431372604</c:v>
                </c:pt>
                <c:pt idx="14">
                  <c:v>-0.50196078431372604</c:v>
                </c:pt>
                <c:pt idx="15">
                  <c:v>-0.50196078431372604</c:v>
                </c:pt>
                <c:pt idx="16">
                  <c:v>-0.50196078431372604</c:v>
                </c:pt>
                <c:pt idx="17">
                  <c:v>-0.50196078431372604</c:v>
                </c:pt>
                <c:pt idx="18">
                  <c:v>-0.50196078431372604</c:v>
                </c:pt>
                <c:pt idx="19">
                  <c:v>-0.50196078431372604</c:v>
                </c:pt>
                <c:pt idx="20">
                  <c:v>-0.50196078431372604</c:v>
                </c:pt>
                <c:pt idx="21">
                  <c:v>-0.50196078431372604</c:v>
                </c:pt>
                <c:pt idx="22">
                  <c:v>-0.50196078431372604</c:v>
                </c:pt>
                <c:pt idx="23">
                  <c:v>-0.50196078431372604</c:v>
                </c:pt>
                <c:pt idx="24">
                  <c:v>-0.50196078431372604</c:v>
                </c:pt>
                <c:pt idx="25">
                  <c:v>-0.50196078431372604</c:v>
                </c:pt>
                <c:pt idx="26">
                  <c:v>-0.50196078431372604</c:v>
                </c:pt>
                <c:pt idx="27">
                  <c:v>-0.50196078431372604</c:v>
                </c:pt>
                <c:pt idx="28">
                  <c:v>-0.50196078431372604</c:v>
                </c:pt>
                <c:pt idx="29">
                  <c:v>-0.50196078431372604</c:v>
                </c:pt>
                <c:pt idx="30">
                  <c:v>-0.50196078431372604</c:v>
                </c:pt>
                <c:pt idx="31">
                  <c:v>-0.50196078431372604</c:v>
                </c:pt>
                <c:pt idx="32">
                  <c:v>-0.50196078431372604</c:v>
                </c:pt>
                <c:pt idx="33">
                  <c:v>-0.50196078431372604</c:v>
                </c:pt>
                <c:pt idx="34">
                  <c:v>-0.50196078431372604</c:v>
                </c:pt>
                <c:pt idx="35">
                  <c:v>-0.50196078431372604</c:v>
                </c:pt>
                <c:pt idx="36">
                  <c:v>-0.50196078431372604</c:v>
                </c:pt>
                <c:pt idx="37">
                  <c:v>-0.50196078431372604</c:v>
                </c:pt>
                <c:pt idx="38">
                  <c:v>-0.50196078431372604</c:v>
                </c:pt>
                <c:pt idx="39">
                  <c:v>-0.50196078431372604</c:v>
                </c:pt>
                <c:pt idx="40">
                  <c:v>-0.50196078431372604</c:v>
                </c:pt>
                <c:pt idx="41">
                  <c:v>-0.50196078431372604</c:v>
                </c:pt>
                <c:pt idx="42">
                  <c:v>-0.50196078431372604</c:v>
                </c:pt>
                <c:pt idx="43">
                  <c:v>-0.50196078431372604</c:v>
                </c:pt>
                <c:pt idx="44">
                  <c:v>-0.50196078431372604</c:v>
                </c:pt>
                <c:pt idx="45">
                  <c:v>-0.50196078431372604</c:v>
                </c:pt>
                <c:pt idx="46">
                  <c:v>-0.50196078431372604</c:v>
                </c:pt>
                <c:pt idx="47">
                  <c:v>-0.50196078431372604</c:v>
                </c:pt>
                <c:pt idx="48">
                  <c:v>-0.50196078431372604</c:v>
                </c:pt>
                <c:pt idx="49">
                  <c:v>-0.50196078431372604</c:v>
                </c:pt>
                <c:pt idx="50">
                  <c:v>-0.50196078431372604</c:v>
                </c:pt>
                <c:pt idx="51">
                  <c:v>-0.50196078431372604</c:v>
                </c:pt>
                <c:pt idx="52">
                  <c:v>-0.50196078431372604</c:v>
                </c:pt>
                <c:pt idx="53">
                  <c:v>-0.50196078431372604</c:v>
                </c:pt>
                <c:pt idx="54">
                  <c:v>-0.50196078431372604</c:v>
                </c:pt>
                <c:pt idx="55">
                  <c:v>-0.50196078431372604</c:v>
                </c:pt>
                <c:pt idx="56">
                  <c:v>-0.50196078431372604</c:v>
                </c:pt>
                <c:pt idx="57">
                  <c:v>-0.50196078431372604</c:v>
                </c:pt>
                <c:pt idx="58">
                  <c:v>-0.50196078431372604</c:v>
                </c:pt>
                <c:pt idx="59">
                  <c:v>-0.50196078431372604</c:v>
                </c:pt>
                <c:pt idx="60">
                  <c:v>-0.50196078431372604</c:v>
                </c:pt>
                <c:pt idx="61">
                  <c:v>-0.50196078431372604</c:v>
                </c:pt>
                <c:pt idx="62">
                  <c:v>-0.50196078431372604</c:v>
                </c:pt>
                <c:pt idx="63">
                  <c:v>-0.50196078431372604</c:v>
                </c:pt>
                <c:pt idx="64">
                  <c:v>-0.50196078431372604</c:v>
                </c:pt>
                <c:pt idx="65">
                  <c:v>-0.50196078431372604</c:v>
                </c:pt>
                <c:pt idx="66">
                  <c:v>-0.50196078431372604</c:v>
                </c:pt>
                <c:pt idx="67">
                  <c:v>-0.50196078431372604</c:v>
                </c:pt>
                <c:pt idx="68">
                  <c:v>-0.50196078431372604</c:v>
                </c:pt>
                <c:pt idx="69">
                  <c:v>-0.50196078431372604</c:v>
                </c:pt>
                <c:pt idx="70">
                  <c:v>-0.50196078431372604</c:v>
                </c:pt>
                <c:pt idx="71">
                  <c:v>-0.50196078431372604</c:v>
                </c:pt>
                <c:pt idx="72">
                  <c:v>-0.50196078431372604</c:v>
                </c:pt>
                <c:pt idx="73">
                  <c:v>-0.50196078431372604</c:v>
                </c:pt>
                <c:pt idx="74">
                  <c:v>-0.50196078431372604</c:v>
                </c:pt>
                <c:pt idx="75">
                  <c:v>-0.50196078431372604</c:v>
                </c:pt>
                <c:pt idx="76">
                  <c:v>-0.50196078431372604</c:v>
                </c:pt>
                <c:pt idx="77">
                  <c:v>-0.50196078431372604</c:v>
                </c:pt>
                <c:pt idx="78">
                  <c:v>-0.50196078431372604</c:v>
                </c:pt>
                <c:pt idx="79">
                  <c:v>-0.50196078431372604</c:v>
                </c:pt>
                <c:pt idx="80">
                  <c:v>-0.50196078431372604</c:v>
                </c:pt>
                <c:pt idx="81">
                  <c:v>-0.50196078431372604</c:v>
                </c:pt>
                <c:pt idx="82">
                  <c:v>-0.50196078431372604</c:v>
                </c:pt>
                <c:pt idx="83">
                  <c:v>-0.50196078431372604</c:v>
                </c:pt>
                <c:pt idx="84">
                  <c:v>-0.50196078431372604</c:v>
                </c:pt>
                <c:pt idx="85">
                  <c:v>-0.50196078431372604</c:v>
                </c:pt>
                <c:pt idx="86">
                  <c:v>-0.50196078431372604</c:v>
                </c:pt>
                <c:pt idx="87">
                  <c:v>-0.50196078431372604</c:v>
                </c:pt>
                <c:pt idx="88">
                  <c:v>-0.50196078431372604</c:v>
                </c:pt>
                <c:pt idx="89">
                  <c:v>-0.50196078431372604</c:v>
                </c:pt>
                <c:pt idx="90">
                  <c:v>-0.50196078431372604</c:v>
                </c:pt>
                <c:pt idx="91">
                  <c:v>-0.50196078431372604</c:v>
                </c:pt>
                <c:pt idx="92">
                  <c:v>-0.50196078431372604</c:v>
                </c:pt>
                <c:pt idx="93">
                  <c:v>-0.50196078431372604</c:v>
                </c:pt>
                <c:pt idx="94">
                  <c:v>-0.50196078431372604</c:v>
                </c:pt>
                <c:pt idx="95">
                  <c:v>-0.50196078431372604</c:v>
                </c:pt>
                <c:pt idx="96">
                  <c:v>-0.50196078431372604</c:v>
                </c:pt>
                <c:pt idx="97">
                  <c:v>-0.50196078431372604</c:v>
                </c:pt>
                <c:pt idx="98">
                  <c:v>-0.50196078431372604</c:v>
                </c:pt>
                <c:pt idx="99">
                  <c:v>-0.50196078431372604</c:v>
                </c:pt>
                <c:pt idx="100">
                  <c:v>-0.50196078431372604</c:v>
                </c:pt>
                <c:pt idx="101">
                  <c:v>-0.50196078431372604</c:v>
                </c:pt>
                <c:pt idx="102">
                  <c:v>-0.50196078431372604</c:v>
                </c:pt>
                <c:pt idx="103">
                  <c:v>-0.50196078431372604</c:v>
                </c:pt>
                <c:pt idx="104">
                  <c:v>-0.50196078431372604</c:v>
                </c:pt>
                <c:pt idx="105">
                  <c:v>-0.50196078431372604</c:v>
                </c:pt>
                <c:pt idx="106">
                  <c:v>-0.50196078431372604</c:v>
                </c:pt>
                <c:pt idx="107">
                  <c:v>-0.50196078431372604</c:v>
                </c:pt>
                <c:pt idx="108">
                  <c:v>-0.50196078431372604</c:v>
                </c:pt>
                <c:pt idx="109">
                  <c:v>-0.50196078431372604</c:v>
                </c:pt>
                <c:pt idx="110">
                  <c:v>-0.50196078431372604</c:v>
                </c:pt>
                <c:pt idx="111">
                  <c:v>-0.50196078431372604</c:v>
                </c:pt>
                <c:pt idx="112">
                  <c:v>-0.50196078431372604</c:v>
                </c:pt>
                <c:pt idx="113">
                  <c:v>-0.50196078431372604</c:v>
                </c:pt>
                <c:pt idx="114">
                  <c:v>-0.50196078431372604</c:v>
                </c:pt>
                <c:pt idx="115">
                  <c:v>-0.50196078431372604</c:v>
                </c:pt>
                <c:pt idx="116">
                  <c:v>-0.50196078431372604</c:v>
                </c:pt>
                <c:pt idx="117">
                  <c:v>-0.50196078431372604</c:v>
                </c:pt>
                <c:pt idx="118">
                  <c:v>-0.50196078431372604</c:v>
                </c:pt>
                <c:pt idx="119">
                  <c:v>-0.50196078431372604</c:v>
                </c:pt>
                <c:pt idx="120">
                  <c:v>-0.50196078431372604</c:v>
                </c:pt>
                <c:pt idx="121">
                  <c:v>-0.50196078431372604</c:v>
                </c:pt>
                <c:pt idx="122">
                  <c:v>-0.50196078431372604</c:v>
                </c:pt>
                <c:pt idx="123">
                  <c:v>-0.50196078431372604</c:v>
                </c:pt>
                <c:pt idx="124">
                  <c:v>-0.50196078431372604</c:v>
                </c:pt>
                <c:pt idx="125">
                  <c:v>-0.50196078431372604</c:v>
                </c:pt>
                <c:pt idx="126">
                  <c:v>-0.50196078431372604</c:v>
                </c:pt>
                <c:pt idx="127">
                  <c:v>-0.50196078431372604</c:v>
                </c:pt>
                <c:pt idx="128">
                  <c:v>-0.50196078431372604</c:v>
                </c:pt>
                <c:pt idx="129">
                  <c:v>-0.50196078431372604</c:v>
                </c:pt>
                <c:pt idx="130">
                  <c:v>-0.50196078431372604</c:v>
                </c:pt>
                <c:pt idx="131">
                  <c:v>-0.50196078431372604</c:v>
                </c:pt>
                <c:pt idx="132">
                  <c:v>-0.50196078431372604</c:v>
                </c:pt>
                <c:pt idx="133">
                  <c:v>-0.50196078431372604</c:v>
                </c:pt>
                <c:pt idx="134">
                  <c:v>-0.50196078431372604</c:v>
                </c:pt>
                <c:pt idx="135">
                  <c:v>-0.50196078431372604</c:v>
                </c:pt>
                <c:pt idx="136">
                  <c:v>-0.50196078431372604</c:v>
                </c:pt>
                <c:pt idx="137">
                  <c:v>-0.50196078431372604</c:v>
                </c:pt>
                <c:pt idx="138">
                  <c:v>-0.50196078431372604</c:v>
                </c:pt>
                <c:pt idx="139">
                  <c:v>-0.50196078431372604</c:v>
                </c:pt>
                <c:pt idx="140">
                  <c:v>-0.50196078431372604</c:v>
                </c:pt>
                <c:pt idx="141">
                  <c:v>-0.50196078431372604</c:v>
                </c:pt>
                <c:pt idx="142">
                  <c:v>-0.50196078431372604</c:v>
                </c:pt>
                <c:pt idx="143">
                  <c:v>-0.50196078431372604</c:v>
                </c:pt>
                <c:pt idx="144">
                  <c:v>-0.50196078431372604</c:v>
                </c:pt>
                <c:pt idx="145">
                  <c:v>-0.50196078431372604</c:v>
                </c:pt>
                <c:pt idx="146">
                  <c:v>-0.50196078431372604</c:v>
                </c:pt>
                <c:pt idx="147">
                  <c:v>-0.50196078431372604</c:v>
                </c:pt>
                <c:pt idx="148">
                  <c:v>-0.50196078431372604</c:v>
                </c:pt>
                <c:pt idx="149">
                  <c:v>-0.50196078431372604</c:v>
                </c:pt>
                <c:pt idx="150">
                  <c:v>-0.50196078431372604</c:v>
                </c:pt>
                <c:pt idx="151">
                  <c:v>-0.50196078431372604</c:v>
                </c:pt>
                <c:pt idx="152">
                  <c:v>-0.50196078431372604</c:v>
                </c:pt>
                <c:pt idx="153">
                  <c:v>-0.50196078431372604</c:v>
                </c:pt>
                <c:pt idx="154">
                  <c:v>-0.50196078431372604</c:v>
                </c:pt>
                <c:pt idx="155">
                  <c:v>-0.50196078431372604</c:v>
                </c:pt>
                <c:pt idx="156">
                  <c:v>-0.50196078431372604</c:v>
                </c:pt>
                <c:pt idx="157">
                  <c:v>-0.50196078431372604</c:v>
                </c:pt>
                <c:pt idx="158">
                  <c:v>-0.50196078431372604</c:v>
                </c:pt>
                <c:pt idx="159">
                  <c:v>-0.50196078431372604</c:v>
                </c:pt>
                <c:pt idx="160">
                  <c:v>-0.50196078431372604</c:v>
                </c:pt>
                <c:pt idx="161">
                  <c:v>-0.50196078431372604</c:v>
                </c:pt>
                <c:pt idx="162">
                  <c:v>-0.50196078431372604</c:v>
                </c:pt>
                <c:pt idx="163">
                  <c:v>-0.50196078431372604</c:v>
                </c:pt>
                <c:pt idx="164">
                  <c:v>-0.50196078431372604</c:v>
                </c:pt>
                <c:pt idx="165">
                  <c:v>-0.50196078431372604</c:v>
                </c:pt>
                <c:pt idx="166">
                  <c:v>-0.50196078431372604</c:v>
                </c:pt>
                <c:pt idx="167">
                  <c:v>-0.50196078431372604</c:v>
                </c:pt>
                <c:pt idx="168">
                  <c:v>-0.50196078431372604</c:v>
                </c:pt>
                <c:pt idx="169">
                  <c:v>-0.50196078431372604</c:v>
                </c:pt>
                <c:pt idx="170">
                  <c:v>-0.50196078431372604</c:v>
                </c:pt>
                <c:pt idx="171">
                  <c:v>-0.50196078431372604</c:v>
                </c:pt>
                <c:pt idx="172">
                  <c:v>-0.50196078431372604</c:v>
                </c:pt>
                <c:pt idx="173">
                  <c:v>-0.50196078431372604</c:v>
                </c:pt>
                <c:pt idx="174">
                  <c:v>-0.50196078431372604</c:v>
                </c:pt>
                <c:pt idx="175">
                  <c:v>-0.50196078431372604</c:v>
                </c:pt>
                <c:pt idx="176">
                  <c:v>-0.50196078431372604</c:v>
                </c:pt>
                <c:pt idx="177">
                  <c:v>-0.50196078431372604</c:v>
                </c:pt>
                <c:pt idx="178">
                  <c:v>-0.50196078431372604</c:v>
                </c:pt>
                <c:pt idx="179">
                  <c:v>-0.50196078431372604</c:v>
                </c:pt>
                <c:pt idx="180">
                  <c:v>-0.50196078431372604</c:v>
                </c:pt>
                <c:pt idx="181">
                  <c:v>-0.50196078431372604</c:v>
                </c:pt>
                <c:pt idx="182">
                  <c:v>-0.50196078431372604</c:v>
                </c:pt>
                <c:pt idx="183">
                  <c:v>-0.50196078431372604</c:v>
                </c:pt>
                <c:pt idx="184">
                  <c:v>-0.50196078431372604</c:v>
                </c:pt>
                <c:pt idx="185">
                  <c:v>-0.50196078431372604</c:v>
                </c:pt>
                <c:pt idx="186">
                  <c:v>-0.50196078431372604</c:v>
                </c:pt>
                <c:pt idx="187">
                  <c:v>-0.50196078431372604</c:v>
                </c:pt>
                <c:pt idx="188">
                  <c:v>-0.50196078431372604</c:v>
                </c:pt>
                <c:pt idx="189">
                  <c:v>-0.50196078431372604</c:v>
                </c:pt>
                <c:pt idx="190">
                  <c:v>-0.50196078431372604</c:v>
                </c:pt>
                <c:pt idx="191">
                  <c:v>-0.50196078431372604</c:v>
                </c:pt>
                <c:pt idx="192">
                  <c:v>-0.50196078431372604</c:v>
                </c:pt>
                <c:pt idx="193">
                  <c:v>-0.50196078431372604</c:v>
                </c:pt>
                <c:pt idx="194">
                  <c:v>-0.50196078431372604</c:v>
                </c:pt>
                <c:pt idx="195">
                  <c:v>-0.50196078431372604</c:v>
                </c:pt>
                <c:pt idx="196">
                  <c:v>-0.50196078431372604</c:v>
                </c:pt>
                <c:pt idx="197">
                  <c:v>-0.50196078431372604</c:v>
                </c:pt>
                <c:pt idx="198">
                  <c:v>-0.50196078431372604</c:v>
                </c:pt>
                <c:pt idx="199">
                  <c:v>-0.50196078431372604</c:v>
                </c:pt>
                <c:pt idx="200">
                  <c:v>-0.50196078431372604</c:v>
                </c:pt>
                <c:pt idx="201">
                  <c:v>-0.50196078431372604</c:v>
                </c:pt>
                <c:pt idx="202">
                  <c:v>-0.50196078431372604</c:v>
                </c:pt>
                <c:pt idx="203">
                  <c:v>-0.50196078431372604</c:v>
                </c:pt>
                <c:pt idx="204">
                  <c:v>-0.50196078431372604</c:v>
                </c:pt>
                <c:pt idx="205">
                  <c:v>-0.50196078431372604</c:v>
                </c:pt>
                <c:pt idx="206">
                  <c:v>-0.50196078431372604</c:v>
                </c:pt>
                <c:pt idx="207">
                  <c:v>-0.50196078431372604</c:v>
                </c:pt>
                <c:pt idx="208">
                  <c:v>-0.50196078431372604</c:v>
                </c:pt>
                <c:pt idx="209">
                  <c:v>-0.50196078431372604</c:v>
                </c:pt>
                <c:pt idx="210">
                  <c:v>-0.50196078431372604</c:v>
                </c:pt>
                <c:pt idx="211">
                  <c:v>-0.50196078431372604</c:v>
                </c:pt>
                <c:pt idx="212">
                  <c:v>-0.50196078431372604</c:v>
                </c:pt>
                <c:pt idx="213">
                  <c:v>-0.50196078431372604</c:v>
                </c:pt>
                <c:pt idx="214">
                  <c:v>-0.50196078431372604</c:v>
                </c:pt>
                <c:pt idx="215">
                  <c:v>-0.50196078431372604</c:v>
                </c:pt>
                <c:pt idx="216">
                  <c:v>-0.50196078431372604</c:v>
                </c:pt>
                <c:pt idx="217">
                  <c:v>-0.50196078431372604</c:v>
                </c:pt>
                <c:pt idx="218">
                  <c:v>-0.50196078431372604</c:v>
                </c:pt>
                <c:pt idx="219">
                  <c:v>-0.50196078431372604</c:v>
                </c:pt>
                <c:pt idx="220">
                  <c:v>-0.50196078431372604</c:v>
                </c:pt>
                <c:pt idx="221">
                  <c:v>-0.50196078431372604</c:v>
                </c:pt>
                <c:pt idx="222">
                  <c:v>-0.50196078431372604</c:v>
                </c:pt>
                <c:pt idx="223">
                  <c:v>-0.50196078431372604</c:v>
                </c:pt>
                <c:pt idx="224">
                  <c:v>-0.50196078431372604</c:v>
                </c:pt>
                <c:pt idx="225">
                  <c:v>-0.50196078431372604</c:v>
                </c:pt>
                <c:pt idx="226">
                  <c:v>-0.50196078431372604</c:v>
                </c:pt>
                <c:pt idx="227">
                  <c:v>-0.50196078431372604</c:v>
                </c:pt>
                <c:pt idx="228">
                  <c:v>-0.50196078431372604</c:v>
                </c:pt>
                <c:pt idx="229">
                  <c:v>-0.50196078431372604</c:v>
                </c:pt>
                <c:pt idx="230">
                  <c:v>-0.50196078431372604</c:v>
                </c:pt>
                <c:pt idx="231">
                  <c:v>-0.50196078431372604</c:v>
                </c:pt>
                <c:pt idx="232">
                  <c:v>-0.50196078431372604</c:v>
                </c:pt>
                <c:pt idx="233">
                  <c:v>-0.50196078431372604</c:v>
                </c:pt>
                <c:pt idx="234">
                  <c:v>-0.50196078431372604</c:v>
                </c:pt>
                <c:pt idx="235">
                  <c:v>-0.50196078431372604</c:v>
                </c:pt>
                <c:pt idx="236">
                  <c:v>-0.50196078431372604</c:v>
                </c:pt>
                <c:pt idx="237">
                  <c:v>-0.50196078431372604</c:v>
                </c:pt>
                <c:pt idx="238">
                  <c:v>-0.50196078431372604</c:v>
                </c:pt>
                <c:pt idx="239">
                  <c:v>-0.50196078431372604</c:v>
                </c:pt>
                <c:pt idx="240">
                  <c:v>-0.50196078431372604</c:v>
                </c:pt>
                <c:pt idx="241">
                  <c:v>-0.50196078431372604</c:v>
                </c:pt>
                <c:pt idx="242">
                  <c:v>-0.50196078431372604</c:v>
                </c:pt>
                <c:pt idx="243">
                  <c:v>-0.50196078431372604</c:v>
                </c:pt>
                <c:pt idx="244">
                  <c:v>-0.50196078431372604</c:v>
                </c:pt>
                <c:pt idx="245">
                  <c:v>-0.50196078431372604</c:v>
                </c:pt>
                <c:pt idx="246">
                  <c:v>-0.50196078431372604</c:v>
                </c:pt>
                <c:pt idx="247">
                  <c:v>-0.50196078431372604</c:v>
                </c:pt>
                <c:pt idx="248">
                  <c:v>-0.50196078431372604</c:v>
                </c:pt>
                <c:pt idx="249">
                  <c:v>-0.50196078431372604</c:v>
                </c:pt>
                <c:pt idx="250">
                  <c:v>-0.50196078431372604</c:v>
                </c:pt>
                <c:pt idx="251">
                  <c:v>-0.50196078431372604</c:v>
                </c:pt>
                <c:pt idx="252">
                  <c:v>-0.50196078431372604</c:v>
                </c:pt>
                <c:pt idx="253">
                  <c:v>-0.50196078431372604</c:v>
                </c:pt>
                <c:pt idx="254">
                  <c:v>-0.50196078431372604</c:v>
                </c:pt>
                <c:pt idx="255">
                  <c:v>-0.50196078431372604</c:v>
                </c:pt>
                <c:pt idx="256">
                  <c:v>-0.50196078431372604</c:v>
                </c:pt>
                <c:pt idx="257">
                  <c:v>-0.50196078431372604</c:v>
                </c:pt>
                <c:pt idx="258">
                  <c:v>-0.50196078431372604</c:v>
                </c:pt>
                <c:pt idx="259">
                  <c:v>-0.50196078431372604</c:v>
                </c:pt>
                <c:pt idx="260">
                  <c:v>-0.50196078431372604</c:v>
                </c:pt>
                <c:pt idx="261">
                  <c:v>-0.50196078431372604</c:v>
                </c:pt>
                <c:pt idx="262">
                  <c:v>-0.50196078431372604</c:v>
                </c:pt>
                <c:pt idx="263">
                  <c:v>-0.50196078431372604</c:v>
                </c:pt>
                <c:pt idx="264">
                  <c:v>-0.50196078431372604</c:v>
                </c:pt>
                <c:pt idx="265">
                  <c:v>-0.50196078431372604</c:v>
                </c:pt>
                <c:pt idx="266">
                  <c:v>-0.50196078431372604</c:v>
                </c:pt>
                <c:pt idx="267">
                  <c:v>-0.50196078431372604</c:v>
                </c:pt>
                <c:pt idx="268">
                  <c:v>-0.50196078431372604</c:v>
                </c:pt>
                <c:pt idx="269">
                  <c:v>-0.50196078431372604</c:v>
                </c:pt>
                <c:pt idx="270">
                  <c:v>-0.50196078431372604</c:v>
                </c:pt>
                <c:pt idx="271">
                  <c:v>-0.50196078431372604</c:v>
                </c:pt>
                <c:pt idx="272">
                  <c:v>-0.50196078431372604</c:v>
                </c:pt>
                <c:pt idx="273">
                  <c:v>-0.50196078431372604</c:v>
                </c:pt>
                <c:pt idx="274">
                  <c:v>-0.50196078431372604</c:v>
                </c:pt>
                <c:pt idx="275">
                  <c:v>-0.50196078431372604</c:v>
                </c:pt>
                <c:pt idx="276">
                  <c:v>-0.50196078431372604</c:v>
                </c:pt>
                <c:pt idx="277">
                  <c:v>-0.50196078431372604</c:v>
                </c:pt>
                <c:pt idx="278">
                  <c:v>-0.50196078431372604</c:v>
                </c:pt>
                <c:pt idx="279">
                  <c:v>-0.50196078431372604</c:v>
                </c:pt>
                <c:pt idx="280">
                  <c:v>-0.50196078431372604</c:v>
                </c:pt>
                <c:pt idx="281">
                  <c:v>-0.50196078431372604</c:v>
                </c:pt>
                <c:pt idx="282">
                  <c:v>-0.50196078431372604</c:v>
                </c:pt>
                <c:pt idx="283">
                  <c:v>-0.50196078431372604</c:v>
                </c:pt>
                <c:pt idx="284">
                  <c:v>-0.50196078431372604</c:v>
                </c:pt>
                <c:pt idx="285">
                  <c:v>-0.50196078431372604</c:v>
                </c:pt>
                <c:pt idx="286">
                  <c:v>-0.50196078431372604</c:v>
                </c:pt>
                <c:pt idx="287">
                  <c:v>-0.50196078431372604</c:v>
                </c:pt>
                <c:pt idx="288">
                  <c:v>-0.50196078431372604</c:v>
                </c:pt>
                <c:pt idx="289">
                  <c:v>-0.50196078431372604</c:v>
                </c:pt>
                <c:pt idx="290">
                  <c:v>-0.50196078431372604</c:v>
                </c:pt>
                <c:pt idx="291">
                  <c:v>-0.50196078431372604</c:v>
                </c:pt>
                <c:pt idx="292">
                  <c:v>-0.50196078431372604</c:v>
                </c:pt>
                <c:pt idx="293">
                  <c:v>-0.50196078431372604</c:v>
                </c:pt>
                <c:pt idx="294">
                  <c:v>-0.50196078431372604</c:v>
                </c:pt>
                <c:pt idx="295">
                  <c:v>-0.50196078431372604</c:v>
                </c:pt>
                <c:pt idx="296">
                  <c:v>-0.50196078431372604</c:v>
                </c:pt>
                <c:pt idx="297">
                  <c:v>-0.50196078431372604</c:v>
                </c:pt>
                <c:pt idx="298">
                  <c:v>-0.50196078431372604</c:v>
                </c:pt>
                <c:pt idx="299">
                  <c:v>-0.50196078431372604</c:v>
                </c:pt>
                <c:pt idx="300">
                  <c:v>-0.50196078431372604</c:v>
                </c:pt>
                <c:pt idx="301">
                  <c:v>-0.50196078431372604</c:v>
                </c:pt>
                <c:pt idx="302">
                  <c:v>-0.50196078431372604</c:v>
                </c:pt>
                <c:pt idx="303">
                  <c:v>-0.50196078431372604</c:v>
                </c:pt>
                <c:pt idx="304">
                  <c:v>-0.50196078431372604</c:v>
                </c:pt>
                <c:pt idx="305">
                  <c:v>-0.50196078431372604</c:v>
                </c:pt>
                <c:pt idx="306">
                  <c:v>-0.50196078431372604</c:v>
                </c:pt>
                <c:pt idx="307">
                  <c:v>-0.50196078431372604</c:v>
                </c:pt>
                <c:pt idx="308">
                  <c:v>-0.50196078431372604</c:v>
                </c:pt>
                <c:pt idx="309">
                  <c:v>-0.50196078431372604</c:v>
                </c:pt>
                <c:pt idx="310">
                  <c:v>-0.50196078431372604</c:v>
                </c:pt>
                <c:pt idx="311">
                  <c:v>-0.50196078431372604</c:v>
                </c:pt>
                <c:pt idx="312">
                  <c:v>-0.50196078431372604</c:v>
                </c:pt>
                <c:pt idx="313">
                  <c:v>-0.50196078431372604</c:v>
                </c:pt>
                <c:pt idx="314">
                  <c:v>-0.50196078431372604</c:v>
                </c:pt>
                <c:pt idx="315">
                  <c:v>-0.50196078431372604</c:v>
                </c:pt>
                <c:pt idx="316">
                  <c:v>-0.50196078431372604</c:v>
                </c:pt>
                <c:pt idx="317">
                  <c:v>-0.50196078431372604</c:v>
                </c:pt>
                <c:pt idx="318">
                  <c:v>-0.50196078431372604</c:v>
                </c:pt>
                <c:pt idx="319">
                  <c:v>-0.50196078431372604</c:v>
                </c:pt>
                <c:pt idx="320">
                  <c:v>-0.50196078431372604</c:v>
                </c:pt>
                <c:pt idx="321">
                  <c:v>-0.50196078431372604</c:v>
                </c:pt>
                <c:pt idx="322">
                  <c:v>-0.50196078431372604</c:v>
                </c:pt>
                <c:pt idx="323">
                  <c:v>-0.50196078431372604</c:v>
                </c:pt>
                <c:pt idx="324">
                  <c:v>-0.50196078431372604</c:v>
                </c:pt>
                <c:pt idx="325">
                  <c:v>-0.50196078431372604</c:v>
                </c:pt>
                <c:pt idx="326">
                  <c:v>-0.50196078431372604</c:v>
                </c:pt>
                <c:pt idx="327">
                  <c:v>-0.50196078431372604</c:v>
                </c:pt>
                <c:pt idx="328">
                  <c:v>-0.50196078431372604</c:v>
                </c:pt>
                <c:pt idx="329">
                  <c:v>-0.50196078431372604</c:v>
                </c:pt>
                <c:pt idx="330">
                  <c:v>-0.50196078431372604</c:v>
                </c:pt>
                <c:pt idx="331">
                  <c:v>-0.50196078431372604</c:v>
                </c:pt>
                <c:pt idx="332">
                  <c:v>-0.50196078431372604</c:v>
                </c:pt>
                <c:pt idx="333">
                  <c:v>-0.50196078431372604</c:v>
                </c:pt>
                <c:pt idx="334">
                  <c:v>-0.50196078431372604</c:v>
                </c:pt>
                <c:pt idx="335">
                  <c:v>-0.50196078431372604</c:v>
                </c:pt>
                <c:pt idx="336">
                  <c:v>-0.50196078431372604</c:v>
                </c:pt>
                <c:pt idx="337">
                  <c:v>-0.50196078431372604</c:v>
                </c:pt>
                <c:pt idx="338">
                  <c:v>-0.50196078431372604</c:v>
                </c:pt>
                <c:pt idx="339">
                  <c:v>-0.50196078431372604</c:v>
                </c:pt>
                <c:pt idx="340">
                  <c:v>-0.50196078431372604</c:v>
                </c:pt>
                <c:pt idx="341">
                  <c:v>-0.50196078431372604</c:v>
                </c:pt>
                <c:pt idx="342">
                  <c:v>-0.50196078431372604</c:v>
                </c:pt>
                <c:pt idx="343">
                  <c:v>-0.50196078431372604</c:v>
                </c:pt>
                <c:pt idx="344">
                  <c:v>-0.50196078431372604</c:v>
                </c:pt>
                <c:pt idx="345">
                  <c:v>-0.50196078431372604</c:v>
                </c:pt>
                <c:pt idx="346">
                  <c:v>-0.50196078431372604</c:v>
                </c:pt>
                <c:pt idx="347">
                  <c:v>-0.50196078431372604</c:v>
                </c:pt>
                <c:pt idx="348">
                  <c:v>-0.50196078431372604</c:v>
                </c:pt>
                <c:pt idx="349">
                  <c:v>-0.50196078431372604</c:v>
                </c:pt>
                <c:pt idx="350">
                  <c:v>-0.50196078431372604</c:v>
                </c:pt>
                <c:pt idx="351">
                  <c:v>-0.50196078431372604</c:v>
                </c:pt>
                <c:pt idx="352">
                  <c:v>-0.50196078431372604</c:v>
                </c:pt>
                <c:pt idx="353">
                  <c:v>-0.50196078431372604</c:v>
                </c:pt>
                <c:pt idx="354">
                  <c:v>-0.50196078431372604</c:v>
                </c:pt>
                <c:pt idx="355">
                  <c:v>-0.50196078431372604</c:v>
                </c:pt>
                <c:pt idx="356">
                  <c:v>-0.50196078431372604</c:v>
                </c:pt>
                <c:pt idx="357">
                  <c:v>-0.50196078431372604</c:v>
                </c:pt>
                <c:pt idx="358">
                  <c:v>-0.50196078431372604</c:v>
                </c:pt>
                <c:pt idx="359">
                  <c:v>-0.50196078431372604</c:v>
                </c:pt>
                <c:pt idx="360">
                  <c:v>-0.50196078431372604</c:v>
                </c:pt>
                <c:pt idx="361">
                  <c:v>-0.50196078431372604</c:v>
                </c:pt>
                <c:pt idx="362">
                  <c:v>-0.50196078431372604</c:v>
                </c:pt>
                <c:pt idx="363">
                  <c:v>-0.50196078431372604</c:v>
                </c:pt>
                <c:pt idx="364">
                  <c:v>-0.50196078431372604</c:v>
                </c:pt>
                <c:pt idx="365">
                  <c:v>-0.50196078431372604</c:v>
                </c:pt>
                <c:pt idx="366">
                  <c:v>-0.50196078431372604</c:v>
                </c:pt>
                <c:pt idx="367">
                  <c:v>-0.50196078431372604</c:v>
                </c:pt>
                <c:pt idx="368">
                  <c:v>-0.50196078431372604</c:v>
                </c:pt>
                <c:pt idx="369">
                  <c:v>-0.50196078431372604</c:v>
                </c:pt>
                <c:pt idx="370">
                  <c:v>-0.50196078431372604</c:v>
                </c:pt>
                <c:pt idx="371">
                  <c:v>-0.50196078431372604</c:v>
                </c:pt>
                <c:pt idx="372">
                  <c:v>-0.50196078431372604</c:v>
                </c:pt>
                <c:pt idx="373">
                  <c:v>-0.50196078431372604</c:v>
                </c:pt>
                <c:pt idx="374">
                  <c:v>-0.50196078431372604</c:v>
                </c:pt>
                <c:pt idx="375">
                  <c:v>-0.50196078431372604</c:v>
                </c:pt>
                <c:pt idx="376">
                  <c:v>-0.50196078431372604</c:v>
                </c:pt>
                <c:pt idx="377">
                  <c:v>-0.50196078431372604</c:v>
                </c:pt>
                <c:pt idx="378">
                  <c:v>-0.50196078431372604</c:v>
                </c:pt>
                <c:pt idx="379">
                  <c:v>-0.50196078431372604</c:v>
                </c:pt>
                <c:pt idx="380">
                  <c:v>-0.50196078431372604</c:v>
                </c:pt>
                <c:pt idx="381">
                  <c:v>-0.50196078431372604</c:v>
                </c:pt>
                <c:pt idx="382">
                  <c:v>-0.50196078431372604</c:v>
                </c:pt>
                <c:pt idx="383">
                  <c:v>-0.50196078431372604</c:v>
                </c:pt>
                <c:pt idx="384">
                  <c:v>-0.50196078431372604</c:v>
                </c:pt>
                <c:pt idx="385">
                  <c:v>-0.50196078431372604</c:v>
                </c:pt>
                <c:pt idx="386">
                  <c:v>-0.50196078431372604</c:v>
                </c:pt>
                <c:pt idx="387">
                  <c:v>-0.50196078431372604</c:v>
                </c:pt>
                <c:pt idx="388">
                  <c:v>-0.50196078431372604</c:v>
                </c:pt>
                <c:pt idx="389">
                  <c:v>-0.50196078431372604</c:v>
                </c:pt>
                <c:pt idx="390">
                  <c:v>-0.50196078431372604</c:v>
                </c:pt>
                <c:pt idx="391">
                  <c:v>-0.50196078431372604</c:v>
                </c:pt>
                <c:pt idx="392">
                  <c:v>-0.50196078431372604</c:v>
                </c:pt>
                <c:pt idx="393">
                  <c:v>-0.50196078431372604</c:v>
                </c:pt>
                <c:pt idx="394">
                  <c:v>-0.50196078431372604</c:v>
                </c:pt>
                <c:pt idx="395">
                  <c:v>-0.50196078431372604</c:v>
                </c:pt>
                <c:pt idx="396">
                  <c:v>-0.50196078431372604</c:v>
                </c:pt>
                <c:pt idx="397">
                  <c:v>-0.50196078431372604</c:v>
                </c:pt>
                <c:pt idx="398">
                  <c:v>-0.50196078431372604</c:v>
                </c:pt>
                <c:pt idx="399">
                  <c:v>-0.50196078431372604</c:v>
                </c:pt>
                <c:pt idx="400">
                  <c:v>-0.50196078431372604</c:v>
                </c:pt>
                <c:pt idx="401">
                  <c:v>-0.50196078431372604</c:v>
                </c:pt>
                <c:pt idx="402">
                  <c:v>-0.50196078431372604</c:v>
                </c:pt>
                <c:pt idx="403">
                  <c:v>-0.50196078431372604</c:v>
                </c:pt>
                <c:pt idx="404">
                  <c:v>-0.50196078431372604</c:v>
                </c:pt>
                <c:pt idx="405">
                  <c:v>-0.50196078431372604</c:v>
                </c:pt>
                <c:pt idx="406">
                  <c:v>-0.50196078431372604</c:v>
                </c:pt>
                <c:pt idx="407">
                  <c:v>-0.50196078431372604</c:v>
                </c:pt>
                <c:pt idx="408">
                  <c:v>-0.50196078431372604</c:v>
                </c:pt>
                <c:pt idx="409">
                  <c:v>-0.50196078431372604</c:v>
                </c:pt>
                <c:pt idx="410">
                  <c:v>-0.50196078431372604</c:v>
                </c:pt>
                <c:pt idx="411">
                  <c:v>-0.50196078431372604</c:v>
                </c:pt>
                <c:pt idx="412">
                  <c:v>-0.50196078431372604</c:v>
                </c:pt>
                <c:pt idx="413">
                  <c:v>-0.50196078431372604</c:v>
                </c:pt>
                <c:pt idx="414">
                  <c:v>-0.50196078431372604</c:v>
                </c:pt>
                <c:pt idx="415">
                  <c:v>-0.50196078431372604</c:v>
                </c:pt>
                <c:pt idx="416">
                  <c:v>-0.50196078431372604</c:v>
                </c:pt>
                <c:pt idx="417">
                  <c:v>-0.50196078431372604</c:v>
                </c:pt>
                <c:pt idx="418">
                  <c:v>-0.50196078431372604</c:v>
                </c:pt>
                <c:pt idx="419">
                  <c:v>-0.50196078431372604</c:v>
                </c:pt>
                <c:pt idx="420">
                  <c:v>-0.50196078431372604</c:v>
                </c:pt>
                <c:pt idx="421">
                  <c:v>-0.50196078431372604</c:v>
                </c:pt>
                <c:pt idx="422">
                  <c:v>-0.50196078431372604</c:v>
                </c:pt>
                <c:pt idx="423">
                  <c:v>-0.50196078431372604</c:v>
                </c:pt>
                <c:pt idx="424">
                  <c:v>-0.50196078431372604</c:v>
                </c:pt>
                <c:pt idx="425">
                  <c:v>-0.50196078431372604</c:v>
                </c:pt>
                <c:pt idx="426">
                  <c:v>-0.50196078431372604</c:v>
                </c:pt>
                <c:pt idx="427">
                  <c:v>-0.50196078431372604</c:v>
                </c:pt>
                <c:pt idx="428">
                  <c:v>-0.50196078431372604</c:v>
                </c:pt>
                <c:pt idx="429">
                  <c:v>-0.50196078431372604</c:v>
                </c:pt>
                <c:pt idx="430">
                  <c:v>-0.50196078431372604</c:v>
                </c:pt>
                <c:pt idx="431">
                  <c:v>-0.50196078431372604</c:v>
                </c:pt>
                <c:pt idx="432">
                  <c:v>-0.50196078431372604</c:v>
                </c:pt>
                <c:pt idx="433">
                  <c:v>-0.50196078431372604</c:v>
                </c:pt>
                <c:pt idx="434">
                  <c:v>-0.50196078431372604</c:v>
                </c:pt>
                <c:pt idx="435">
                  <c:v>-0.50196078431372604</c:v>
                </c:pt>
                <c:pt idx="436">
                  <c:v>-0.50196078431372604</c:v>
                </c:pt>
                <c:pt idx="437">
                  <c:v>-0.50196078431372604</c:v>
                </c:pt>
                <c:pt idx="438">
                  <c:v>-0.50196078431372604</c:v>
                </c:pt>
                <c:pt idx="439">
                  <c:v>-0.50196078431372604</c:v>
                </c:pt>
                <c:pt idx="440">
                  <c:v>-0.50196078431372604</c:v>
                </c:pt>
                <c:pt idx="441">
                  <c:v>-0.50196078431372604</c:v>
                </c:pt>
                <c:pt idx="442">
                  <c:v>-0.50196078431372604</c:v>
                </c:pt>
                <c:pt idx="443">
                  <c:v>-0.50196078431372604</c:v>
                </c:pt>
                <c:pt idx="444">
                  <c:v>-0.50196078431372604</c:v>
                </c:pt>
                <c:pt idx="445">
                  <c:v>-0.50196078431372604</c:v>
                </c:pt>
                <c:pt idx="446">
                  <c:v>-0.50196078431372604</c:v>
                </c:pt>
                <c:pt idx="447">
                  <c:v>-0.50196078431372604</c:v>
                </c:pt>
                <c:pt idx="448">
                  <c:v>-0.50196078431372604</c:v>
                </c:pt>
                <c:pt idx="449">
                  <c:v>-0.50196078431372604</c:v>
                </c:pt>
                <c:pt idx="450">
                  <c:v>-0.50196078431372604</c:v>
                </c:pt>
                <c:pt idx="451">
                  <c:v>-0.50196078431372604</c:v>
                </c:pt>
                <c:pt idx="452">
                  <c:v>-0.50196078431372604</c:v>
                </c:pt>
                <c:pt idx="453">
                  <c:v>-0.50196078431372604</c:v>
                </c:pt>
                <c:pt idx="454">
                  <c:v>-0.50196078431372604</c:v>
                </c:pt>
                <c:pt idx="455">
                  <c:v>-0.50196078431372604</c:v>
                </c:pt>
                <c:pt idx="456">
                  <c:v>-0.50196078431372604</c:v>
                </c:pt>
                <c:pt idx="457">
                  <c:v>-0.50196078431372604</c:v>
                </c:pt>
                <c:pt idx="458">
                  <c:v>-0.50196078431372604</c:v>
                </c:pt>
                <c:pt idx="459">
                  <c:v>-0.50196078431372604</c:v>
                </c:pt>
                <c:pt idx="460">
                  <c:v>-0.50196078431372604</c:v>
                </c:pt>
                <c:pt idx="461">
                  <c:v>-0.50196078431372604</c:v>
                </c:pt>
                <c:pt idx="462">
                  <c:v>-0.50196078431372604</c:v>
                </c:pt>
                <c:pt idx="463">
                  <c:v>-0.50196078431372604</c:v>
                </c:pt>
                <c:pt idx="464">
                  <c:v>-0.50196078431372604</c:v>
                </c:pt>
                <c:pt idx="465">
                  <c:v>-0.50196078431372604</c:v>
                </c:pt>
                <c:pt idx="466">
                  <c:v>-0.50196078431372604</c:v>
                </c:pt>
                <c:pt idx="467">
                  <c:v>-0.50196078431372604</c:v>
                </c:pt>
                <c:pt idx="468">
                  <c:v>-0.50196078431372604</c:v>
                </c:pt>
                <c:pt idx="469">
                  <c:v>-0.50196078431372604</c:v>
                </c:pt>
                <c:pt idx="470">
                  <c:v>-0.50196078431372604</c:v>
                </c:pt>
                <c:pt idx="471">
                  <c:v>-0.50196078431372604</c:v>
                </c:pt>
                <c:pt idx="472">
                  <c:v>-0.50196078431372604</c:v>
                </c:pt>
                <c:pt idx="473">
                  <c:v>-0.50196078431372604</c:v>
                </c:pt>
                <c:pt idx="474">
                  <c:v>-0.50196078431372604</c:v>
                </c:pt>
                <c:pt idx="475">
                  <c:v>-0.50196078431372604</c:v>
                </c:pt>
                <c:pt idx="476">
                  <c:v>-0.50196078431372604</c:v>
                </c:pt>
                <c:pt idx="477">
                  <c:v>-0.50196078431372604</c:v>
                </c:pt>
                <c:pt idx="478">
                  <c:v>-0.50196078431372604</c:v>
                </c:pt>
                <c:pt idx="479">
                  <c:v>-0.50196078431372604</c:v>
                </c:pt>
                <c:pt idx="480">
                  <c:v>-0.50196078431372604</c:v>
                </c:pt>
                <c:pt idx="481">
                  <c:v>-0.50196078431372604</c:v>
                </c:pt>
                <c:pt idx="482">
                  <c:v>-0.50196078431372604</c:v>
                </c:pt>
                <c:pt idx="483">
                  <c:v>-0.50196078431372604</c:v>
                </c:pt>
                <c:pt idx="484">
                  <c:v>-0.50196078431372604</c:v>
                </c:pt>
                <c:pt idx="485">
                  <c:v>-0.50196078431372604</c:v>
                </c:pt>
                <c:pt idx="486">
                  <c:v>-0.50196078431372604</c:v>
                </c:pt>
                <c:pt idx="487">
                  <c:v>-0.50196078431372604</c:v>
                </c:pt>
                <c:pt idx="488">
                  <c:v>-0.50196078431372604</c:v>
                </c:pt>
                <c:pt idx="489">
                  <c:v>-0.50196078431372604</c:v>
                </c:pt>
                <c:pt idx="490">
                  <c:v>-0.50196078431372604</c:v>
                </c:pt>
                <c:pt idx="491">
                  <c:v>-0.50196078431372604</c:v>
                </c:pt>
                <c:pt idx="492">
                  <c:v>-0.50196078431372604</c:v>
                </c:pt>
                <c:pt idx="493">
                  <c:v>-0.50196078431372604</c:v>
                </c:pt>
                <c:pt idx="494">
                  <c:v>-0.50196078431372604</c:v>
                </c:pt>
                <c:pt idx="495">
                  <c:v>-0.50196078431372604</c:v>
                </c:pt>
                <c:pt idx="496">
                  <c:v>-0.50196078431372604</c:v>
                </c:pt>
                <c:pt idx="497">
                  <c:v>-0.50196078431372604</c:v>
                </c:pt>
                <c:pt idx="498">
                  <c:v>-0.50196078431372604</c:v>
                </c:pt>
                <c:pt idx="499">
                  <c:v>-0.50196078431372604</c:v>
                </c:pt>
                <c:pt idx="500">
                  <c:v>-0.50196078431372604</c:v>
                </c:pt>
                <c:pt idx="501">
                  <c:v>-0.50196078431372604</c:v>
                </c:pt>
                <c:pt idx="502">
                  <c:v>-0.50196078431372604</c:v>
                </c:pt>
                <c:pt idx="503">
                  <c:v>-0.50196078431372604</c:v>
                </c:pt>
                <c:pt idx="504">
                  <c:v>-0.50196078431372604</c:v>
                </c:pt>
                <c:pt idx="505">
                  <c:v>-0.50196078431372604</c:v>
                </c:pt>
                <c:pt idx="506">
                  <c:v>-0.50196078431372604</c:v>
                </c:pt>
                <c:pt idx="507">
                  <c:v>-0.50196078431372604</c:v>
                </c:pt>
                <c:pt idx="508">
                  <c:v>-0.50196078431372604</c:v>
                </c:pt>
                <c:pt idx="509">
                  <c:v>-0.50196078431372604</c:v>
                </c:pt>
                <c:pt idx="510">
                  <c:v>-0.50196078431372604</c:v>
                </c:pt>
                <c:pt idx="511">
                  <c:v>-0.50196078431372604</c:v>
                </c:pt>
                <c:pt idx="512">
                  <c:v>-0.50196078431372604</c:v>
                </c:pt>
                <c:pt idx="513">
                  <c:v>-0.50196078431372604</c:v>
                </c:pt>
                <c:pt idx="514">
                  <c:v>-0.50196078431372604</c:v>
                </c:pt>
                <c:pt idx="515">
                  <c:v>-0.50196078431372604</c:v>
                </c:pt>
                <c:pt idx="516">
                  <c:v>-0.50196078431372604</c:v>
                </c:pt>
                <c:pt idx="517">
                  <c:v>-0.50196078431372604</c:v>
                </c:pt>
                <c:pt idx="518">
                  <c:v>-0.50196078431372604</c:v>
                </c:pt>
                <c:pt idx="519">
                  <c:v>-0.50196078431372604</c:v>
                </c:pt>
                <c:pt idx="520">
                  <c:v>-0.50196078431372604</c:v>
                </c:pt>
                <c:pt idx="521">
                  <c:v>-0.50196078431372604</c:v>
                </c:pt>
                <c:pt idx="522">
                  <c:v>-0.50196078431372604</c:v>
                </c:pt>
                <c:pt idx="523">
                  <c:v>-0.50196078431372604</c:v>
                </c:pt>
                <c:pt idx="524">
                  <c:v>-0.50196078431372604</c:v>
                </c:pt>
                <c:pt idx="525">
                  <c:v>-0.50196078431372604</c:v>
                </c:pt>
                <c:pt idx="526">
                  <c:v>-0.50196078431372604</c:v>
                </c:pt>
                <c:pt idx="527">
                  <c:v>-0.50196078431372604</c:v>
                </c:pt>
                <c:pt idx="528">
                  <c:v>-0.50196078431372604</c:v>
                </c:pt>
                <c:pt idx="529">
                  <c:v>-0.50196078431372604</c:v>
                </c:pt>
                <c:pt idx="530">
                  <c:v>-0.50196078431372604</c:v>
                </c:pt>
                <c:pt idx="531">
                  <c:v>-0.50196078431372604</c:v>
                </c:pt>
                <c:pt idx="532">
                  <c:v>-0.50196078431372604</c:v>
                </c:pt>
                <c:pt idx="533">
                  <c:v>-0.50196078431372604</c:v>
                </c:pt>
                <c:pt idx="534">
                  <c:v>-0.50196078431372604</c:v>
                </c:pt>
                <c:pt idx="535">
                  <c:v>-0.50196078431372604</c:v>
                </c:pt>
                <c:pt idx="536">
                  <c:v>-0.50196078431372604</c:v>
                </c:pt>
                <c:pt idx="537">
                  <c:v>-0.50196078431372604</c:v>
                </c:pt>
                <c:pt idx="538">
                  <c:v>-0.50196078431372604</c:v>
                </c:pt>
                <c:pt idx="539">
                  <c:v>-0.50196078431372604</c:v>
                </c:pt>
                <c:pt idx="540">
                  <c:v>-0.50196078431372604</c:v>
                </c:pt>
                <c:pt idx="541">
                  <c:v>-0.50196078431372604</c:v>
                </c:pt>
                <c:pt idx="542">
                  <c:v>-0.50196078431372604</c:v>
                </c:pt>
                <c:pt idx="543">
                  <c:v>-0.50196078431372604</c:v>
                </c:pt>
                <c:pt idx="544">
                  <c:v>-0.50196078431372604</c:v>
                </c:pt>
                <c:pt idx="545">
                  <c:v>-0.50196078431372604</c:v>
                </c:pt>
                <c:pt idx="546">
                  <c:v>-0.50196078431372604</c:v>
                </c:pt>
                <c:pt idx="547">
                  <c:v>-0.50196078431372604</c:v>
                </c:pt>
                <c:pt idx="548">
                  <c:v>-0.50196078431372604</c:v>
                </c:pt>
                <c:pt idx="549">
                  <c:v>-0.50196078431372604</c:v>
                </c:pt>
                <c:pt idx="550">
                  <c:v>-0.50196078431372604</c:v>
                </c:pt>
                <c:pt idx="551">
                  <c:v>-0.50196078431372604</c:v>
                </c:pt>
                <c:pt idx="552">
                  <c:v>-0.50196078431372604</c:v>
                </c:pt>
                <c:pt idx="553">
                  <c:v>-0.50196078431372604</c:v>
                </c:pt>
                <c:pt idx="554">
                  <c:v>-0.50196078431372604</c:v>
                </c:pt>
                <c:pt idx="555">
                  <c:v>-0.50196078431372604</c:v>
                </c:pt>
                <c:pt idx="556">
                  <c:v>-0.50196078431372604</c:v>
                </c:pt>
                <c:pt idx="557">
                  <c:v>-0.50196078431372604</c:v>
                </c:pt>
                <c:pt idx="558">
                  <c:v>-0.50196078431372604</c:v>
                </c:pt>
                <c:pt idx="559">
                  <c:v>-0.50196078431372604</c:v>
                </c:pt>
                <c:pt idx="560">
                  <c:v>-0.50196078431372604</c:v>
                </c:pt>
                <c:pt idx="561">
                  <c:v>-0.50196078431372604</c:v>
                </c:pt>
                <c:pt idx="562">
                  <c:v>-0.50196078431372604</c:v>
                </c:pt>
                <c:pt idx="563">
                  <c:v>-0.50196078431372604</c:v>
                </c:pt>
                <c:pt idx="564">
                  <c:v>-0.50196078431372604</c:v>
                </c:pt>
                <c:pt idx="565">
                  <c:v>-0.50196078431372604</c:v>
                </c:pt>
                <c:pt idx="566">
                  <c:v>-0.50196078431372604</c:v>
                </c:pt>
                <c:pt idx="567">
                  <c:v>-0.50196078431372604</c:v>
                </c:pt>
                <c:pt idx="568">
                  <c:v>-0.50196078431372604</c:v>
                </c:pt>
                <c:pt idx="569">
                  <c:v>-0.50196078431372604</c:v>
                </c:pt>
                <c:pt idx="570">
                  <c:v>-0.50196078431372604</c:v>
                </c:pt>
                <c:pt idx="571">
                  <c:v>-0.50196078431372604</c:v>
                </c:pt>
                <c:pt idx="572">
                  <c:v>-0.50196078431372604</c:v>
                </c:pt>
                <c:pt idx="573">
                  <c:v>-0.50196078431372604</c:v>
                </c:pt>
                <c:pt idx="574">
                  <c:v>-0.50196078431372604</c:v>
                </c:pt>
                <c:pt idx="575">
                  <c:v>-0.50196078431372604</c:v>
                </c:pt>
                <c:pt idx="576">
                  <c:v>-0.50196078431372604</c:v>
                </c:pt>
                <c:pt idx="577">
                  <c:v>-0.50196078431372604</c:v>
                </c:pt>
                <c:pt idx="578">
                  <c:v>-0.50196078431372604</c:v>
                </c:pt>
                <c:pt idx="579">
                  <c:v>-0.50196078431372604</c:v>
                </c:pt>
                <c:pt idx="580">
                  <c:v>-0.50196078431372604</c:v>
                </c:pt>
                <c:pt idx="581">
                  <c:v>-0.50196078431372604</c:v>
                </c:pt>
                <c:pt idx="582">
                  <c:v>-0.50196078431372604</c:v>
                </c:pt>
                <c:pt idx="583">
                  <c:v>-0.50196078431372604</c:v>
                </c:pt>
                <c:pt idx="584">
                  <c:v>-0.50196078431372604</c:v>
                </c:pt>
                <c:pt idx="585">
                  <c:v>-0.50196078431372604</c:v>
                </c:pt>
                <c:pt idx="586">
                  <c:v>-0.50196078431372604</c:v>
                </c:pt>
                <c:pt idx="587">
                  <c:v>-0.50196078431372604</c:v>
                </c:pt>
                <c:pt idx="588">
                  <c:v>-0.50196078431372604</c:v>
                </c:pt>
                <c:pt idx="589">
                  <c:v>-0.50196078431372604</c:v>
                </c:pt>
                <c:pt idx="590">
                  <c:v>-0.50196078431372604</c:v>
                </c:pt>
                <c:pt idx="591">
                  <c:v>-0.50196078431372604</c:v>
                </c:pt>
                <c:pt idx="592">
                  <c:v>-0.50196078431372604</c:v>
                </c:pt>
                <c:pt idx="593">
                  <c:v>-0.50196078431372604</c:v>
                </c:pt>
                <c:pt idx="594">
                  <c:v>-0.50196078431372604</c:v>
                </c:pt>
                <c:pt idx="595">
                  <c:v>-0.50196078431372604</c:v>
                </c:pt>
                <c:pt idx="596">
                  <c:v>-0.50196078431372604</c:v>
                </c:pt>
                <c:pt idx="597">
                  <c:v>-0.50196078431372604</c:v>
                </c:pt>
                <c:pt idx="598">
                  <c:v>-0.50196078431372604</c:v>
                </c:pt>
                <c:pt idx="599">
                  <c:v>-0.50196078431372604</c:v>
                </c:pt>
                <c:pt idx="600">
                  <c:v>-0.50196078431372604</c:v>
                </c:pt>
                <c:pt idx="601">
                  <c:v>-0.50196078431372604</c:v>
                </c:pt>
                <c:pt idx="602">
                  <c:v>-0.50196078431372604</c:v>
                </c:pt>
                <c:pt idx="603">
                  <c:v>-0.50196078431372604</c:v>
                </c:pt>
                <c:pt idx="604">
                  <c:v>-0.50196078431372604</c:v>
                </c:pt>
                <c:pt idx="605">
                  <c:v>-0.50196078431372604</c:v>
                </c:pt>
                <c:pt idx="606">
                  <c:v>-0.50196078431372604</c:v>
                </c:pt>
                <c:pt idx="607">
                  <c:v>-0.50196078431372604</c:v>
                </c:pt>
                <c:pt idx="608">
                  <c:v>-0.50196078431372604</c:v>
                </c:pt>
                <c:pt idx="609">
                  <c:v>-0.50196078431372604</c:v>
                </c:pt>
                <c:pt idx="610">
                  <c:v>-0.50196078431372604</c:v>
                </c:pt>
                <c:pt idx="611">
                  <c:v>-0.50196078431372604</c:v>
                </c:pt>
                <c:pt idx="612">
                  <c:v>-0.50196078431372604</c:v>
                </c:pt>
                <c:pt idx="613">
                  <c:v>-0.50196078431372604</c:v>
                </c:pt>
                <c:pt idx="614">
                  <c:v>-0.50196078431372604</c:v>
                </c:pt>
                <c:pt idx="615">
                  <c:v>-0.50196078431372604</c:v>
                </c:pt>
                <c:pt idx="616">
                  <c:v>-0.50196078431372604</c:v>
                </c:pt>
                <c:pt idx="617">
                  <c:v>-0.50196078431372604</c:v>
                </c:pt>
                <c:pt idx="618">
                  <c:v>-0.50196078431372604</c:v>
                </c:pt>
                <c:pt idx="619">
                  <c:v>-0.50196078431372604</c:v>
                </c:pt>
                <c:pt idx="620">
                  <c:v>-0.50196078431372604</c:v>
                </c:pt>
                <c:pt idx="621">
                  <c:v>-0.50196078431372604</c:v>
                </c:pt>
                <c:pt idx="622">
                  <c:v>-0.50196078431372604</c:v>
                </c:pt>
                <c:pt idx="623">
                  <c:v>-0.50196078431372604</c:v>
                </c:pt>
                <c:pt idx="624">
                  <c:v>-0.50196078431372604</c:v>
                </c:pt>
                <c:pt idx="625">
                  <c:v>-0.50196078431372604</c:v>
                </c:pt>
                <c:pt idx="626">
                  <c:v>-0.50196078431372604</c:v>
                </c:pt>
                <c:pt idx="627">
                  <c:v>-0.50196078431372604</c:v>
                </c:pt>
                <c:pt idx="628">
                  <c:v>-0.50196078431372604</c:v>
                </c:pt>
                <c:pt idx="629">
                  <c:v>-0.50196078431372604</c:v>
                </c:pt>
                <c:pt idx="630">
                  <c:v>-0.50196078431372604</c:v>
                </c:pt>
                <c:pt idx="631">
                  <c:v>-0.50196078431372604</c:v>
                </c:pt>
                <c:pt idx="632">
                  <c:v>-0.50196078431372604</c:v>
                </c:pt>
                <c:pt idx="633">
                  <c:v>-0.50196078431372604</c:v>
                </c:pt>
                <c:pt idx="634">
                  <c:v>-0.50196078431372604</c:v>
                </c:pt>
                <c:pt idx="635">
                  <c:v>-0.50196078431372604</c:v>
                </c:pt>
                <c:pt idx="636">
                  <c:v>-0.50196078431372604</c:v>
                </c:pt>
                <c:pt idx="637">
                  <c:v>-0.50196078431372604</c:v>
                </c:pt>
                <c:pt idx="638">
                  <c:v>-0.50196078431372604</c:v>
                </c:pt>
                <c:pt idx="639">
                  <c:v>-0.50196078431372604</c:v>
                </c:pt>
                <c:pt idx="640">
                  <c:v>-0.50196078431372604</c:v>
                </c:pt>
                <c:pt idx="641">
                  <c:v>-0.50196078431372604</c:v>
                </c:pt>
                <c:pt idx="642">
                  <c:v>-0.50196078431372604</c:v>
                </c:pt>
                <c:pt idx="643">
                  <c:v>-0.50196078431372604</c:v>
                </c:pt>
                <c:pt idx="644">
                  <c:v>-0.50196078431372604</c:v>
                </c:pt>
                <c:pt idx="645">
                  <c:v>-0.50196078431372604</c:v>
                </c:pt>
                <c:pt idx="646">
                  <c:v>-0.50196078431372604</c:v>
                </c:pt>
                <c:pt idx="647">
                  <c:v>-0.50196078431372604</c:v>
                </c:pt>
                <c:pt idx="648">
                  <c:v>-0.50196078431372604</c:v>
                </c:pt>
                <c:pt idx="649">
                  <c:v>-0.50196078431372604</c:v>
                </c:pt>
                <c:pt idx="650">
                  <c:v>-0.50196078431372604</c:v>
                </c:pt>
                <c:pt idx="651">
                  <c:v>-0.50196078431372604</c:v>
                </c:pt>
                <c:pt idx="652">
                  <c:v>-0.50196078431372604</c:v>
                </c:pt>
                <c:pt idx="653">
                  <c:v>-0.50196078431372604</c:v>
                </c:pt>
                <c:pt idx="654">
                  <c:v>-0.50196078431372604</c:v>
                </c:pt>
                <c:pt idx="655">
                  <c:v>-0.50196078431372604</c:v>
                </c:pt>
                <c:pt idx="656">
                  <c:v>-0.50196078431372604</c:v>
                </c:pt>
                <c:pt idx="657">
                  <c:v>-0.50196078431372604</c:v>
                </c:pt>
                <c:pt idx="658">
                  <c:v>-0.50196078431372604</c:v>
                </c:pt>
                <c:pt idx="659">
                  <c:v>-0.50196078431372604</c:v>
                </c:pt>
                <c:pt idx="660">
                  <c:v>-0.50196078431372604</c:v>
                </c:pt>
                <c:pt idx="661">
                  <c:v>-0.50196078431372604</c:v>
                </c:pt>
                <c:pt idx="662">
                  <c:v>-0.50196078431372604</c:v>
                </c:pt>
                <c:pt idx="663">
                  <c:v>-0.50196078431372604</c:v>
                </c:pt>
                <c:pt idx="664">
                  <c:v>-0.50196078431372604</c:v>
                </c:pt>
                <c:pt idx="665">
                  <c:v>-0.50196078431372604</c:v>
                </c:pt>
                <c:pt idx="666">
                  <c:v>-0.50196078431372604</c:v>
                </c:pt>
                <c:pt idx="667">
                  <c:v>-0.50196078431372604</c:v>
                </c:pt>
                <c:pt idx="668">
                  <c:v>-0.50196078431372604</c:v>
                </c:pt>
                <c:pt idx="669">
                  <c:v>-0.50196078431372604</c:v>
                </c:pt>
                <c:pt idx="670">
                  <c:v>-0.50196078431372604</c:v>
                </c:pt>
                <c:pt idx="671">
                  <c:v>-0.50196078431372604</c:v>
                </c:pt>
                <c:pt idx="672">
                  <c:v>-0.50196078431372604</c:v>
                </c:pt>
                <c:pt idx="673">
                  <c:v>-0.50196078431372604</c:v>
                </c:pt>
                <c:pt idx="674">
                  <c:v>-0.50196078431372604</c:v>
                </c:pt>
                <c:pt idx="675">
                  <c:v>-0.50196078431372604</c:v>
                </c:pt>
                <c:pt idx="676">
                  <c:v>-0.50196078431372604</c:v>
                </c:pt>
                <c:pt idx="677">
                  <c:v>-0.50196078431372604</c:v>
                </c:pt>
                <c:pt idx="678">
                  <c:v>-0.50196078431372604</c:v>
                </c:pt>
                <c:pt idx="679">
                  <c:v>-0.50196078431372604</c:v>
                </c:pt>
                <c:pt idx="680">
                  <c:v>-0.50196078431372604</c:v>
                </c:pt>
                <c:pt idx="681">
                  <c:v>-0.50196078431372604</c:v>
                </c:pt>
                <c:pt idx="682">
                  <c:v>-0.50196078431372604</c:v>
                </c:pt>
                <c:pt idx="683">
                  <c:v>-0.50196078431372604</c:v>
                </c:pt>
                <c:pt idx="684">
                  <c:v>-0.50196078431372604</c:v>
                </c:pt>
                <c:pt idx="685">
                  <c:v>-0.50196078431372604</c:v>
                </c:pt>
                <c:pt idx="686">
                  <c:v>-0.50196078431372604</c:v>
                </c:pt>
                <c:pt idx="687">
                  <c:v>-0.50196078431372604</c:v>
                </c:pt>
                <c:pt idx="688">
                  <c:v>-0.50196078431372604</c:v>
                </c:pt>
                <c:pt idx="689">
                  <c:v>-0.50196078431372604</c:v>
                </c:pt>
                <c:pt idx="690">
                  <c:v>-0.50196078431372604</c:v>
                </c:pt>
                <c:pt idx="691">
                  <c:v>-0.50196078431372604</c:v>
                </c:pt>
                <c:pt idx="692">
                  <c:v>-0.50196078431372604</c:v>
                </c:pt>
                <c:pt idx="693">
                  <c:v>-0.50196078431372604</c:v>
                </c:pt>
                <c:pt idx="694">
                  <c:v>-0.50196078431372604</c:v>
                </c:pt>
                <c:pt idx="695">
                  <c:v>-0.50196078431372604</c:v>
                </c:pt>
                <c:pt idx="696">
                  <c:v>-0.50196078431372604</c:v>
                </c:pt>
                <c:pt idx="697">
                  <c:v>-0.50196078431372604</c:v>
                </c:pt>
                <c:pt idx="698">
                  <c:v>-0.50196078431372604</c:v>
                </c:pt>
                <c:pt idx="699">
                  <c:v>-0.50196078431372604</c:v>
                </c:pt>
                <c:pt idx="700">
                  <c:v>-0.50196078431372604</c:v>
                </c:pt>
                <c:pt idx="701">
                  <c:v>-0.50196078431372604</c:v>
                </c:pt>
                <c:pt idx="702">
                  <c:v>-0.50196078431372604</c:v>
                </c:pt>
                <c:pt idx="703">
                  <c:v>-0.50196078431372604</c:v>
                </c:pt>
                <c:pt idx="704">
                  <c:v>-0.50196078431372604</c:v>
                </c:pt>
                <c:pt idx="705">
                  <c:v>-0.50196078431372604</c:v>
                </c:pt>
                <c:pt idx="706">
                  <c:v>-0.50196078431372604</c:v>
                </c:pt>
                <c:pt idx="707">
                  <c:v>-0.50196078431372604</c:v>
                </c:pt>
                <c:pt idx="708">
                  <c:v>-0.50196078431372604</c:v>
                </c:pt>
                <c:pt idx="709">
                  <c:v>-0.50196078431372604</c:v>
                </c:pt>
                <c:pt idx="710">
                  <c:v>-0.50196078431372604</c:v>
                </c:pt>
                <c:pt idx="711">
                  <c:v>-0.50196078431372604</c:v>
                </c:pt>
                <c:pt idx="712">
                  <c:v>-0.50196078431372604</c:v>
                </c:pt>
                <c:pt idx="713">
                  <c:v>-0.50196078431372604</c:v>
                </c:pt>
                <c:pt idx="714">
                  <c:v>-0.50196078431372604</c:v>
                </c:pt>
                <c:pt idx="715">
                  <c:v>-0.50196078431372604</c:v>
                </c:pt>
                <c:pt idx="716">
                  <c:v>-0.50196078431372604</c:v>
                </c:pt>
                <c:pt idx="717">
                  <c:v>-0.50196078431372604</c:v>
                </c:pt>
                <c:pt idx="718">
                  <c:v>-0.50196078431372604</c:v>
                </c:pt>
                <c:pt idx="719">
                  <c:v>-0.50196078431372604</c:v>
                </c:pt>
                <c:pt idx="720">
                  <c:v>-0.50196078431372604</c:v>
                </c:pt>
                <c:pt idx="721">
                  <c:v>-0.50196078431372604</c:v>
                </c:pt>
                <c:pt idx="722">
                  <c:v>-0.50196078431372604</c:v>
                </c:pt>
                <c:pt idx="723">
                  <c:v>-0.50196078431372604</c:v>
                </c:pt>
                <c:pt idx="724">
                  <c:v>-0.50196078431372604</c:v>
                </c:pt>
                <c:pt idx="725">
                  <c:v>-0.50196078431372604</c:v>
                </c:pt>
                <c:pt idx="726">
                  <c:v>-0.50196078431372604</c:v>
                </c:pt>
                <c:pt idx="727">
                  <c:v>-0.50196078431372604</c:v>
                </c:pt>
                <c:pt idx="728">
                  <c:v>-0.50196078431372604</c:v>
                </c:pt>
                <c:pt idx="729">
                  <c:v>-0.50196078431372604</c:v>
                </c:pt>
                <c:pt idx="730">
                  <c:v>-0.50196078431372604</c:v>
                </c:pt>
                <c:pt idx="731">
                  <c:v>-0.50196078431372604</c:v>
                </c:pt>
                <c:pt idx="732">
                  <c:v>-0.50196078431372604</c:v>
                </c:pt>
                <c:pt idx="733">
                  <c:v>-0.50196078431372604</c:v>
                </c:pt>
                <c:pt idx="734">
                  <c:v>-0.50196078431372604</c:v>
                </c:pt>
                <c:pt idx="735">
                  <c:v>-0.50196078431372604</c:v>
                </c:pt>
                <c:pt idx="736">
                  <c:v>-0.50196078431372604</c:v>
                </c:pt>
                <c:pt idx="737">
                  <c:v>-0.50196078431372604</c:v>
                </c:pt>
                <c:pt idx="738">
                  <c:v>-0.50196078431372604</c:v>
                </c:pt>
                <c:pt idx="739">
                  <c:v>-0.50196078431372604</c:v>
                </c:pt>
                <c:pt idx="740">
                  <c:v>-0.50196078431372604</c:v>
                </c:pt>
                <c:pt idx="741">
                  <c:v>-0.50196078431372604</c:v>
                </c:pt>
                <c:pt idx="742">
                  <c:v>-0.50196078431372604</c:v>
                </c:pt>
                <c:pt idx="743">
                  <c:v>-0.50196078431372604</c:v>
                </c:pt>
                <c:pt idx="744">
                  <c:v>-0.50196078431372604</c:v>
                </c:pt>
                <c:pt idx="745">
                  <c:v>-0.50196078431372604</c:v>
                </c:pt>
                <c:pt idx="746">
                  <c:v>-0.50196078431372604</c:v>
                </c:pt>
                <c:pt idx="747">
                  <c:v>-0.50196078431372604</c:v>
                </c:pt>
                <c:pt idx="748">
                  <c:v>-0.50196078431372604</c:v>
                </c:pt>
                <c:pt idx="749">
                  <c:v>-0.50196078431372604</c:v>
                </c:pt>
                <c:pt idx="750">
                  <c:v>-0.50196078431372604</c:v>
                </c:pt>
                <c:pt idx="751">
                  <c:v>-0.50196078431372604</c:v>
                </c:pt>
                <c:pt idx="752">
                  <c:v>-0.50196078431372604</c:v>
                </c:pt>
                <c:pt idx="753">
                  <c:v>-0.50196078431372604</c:v>
                </c:pt>
                <c:pt idx="754">
                  <c:v>-0.50196078431372604</c:v>
                </c:pt>
                <c:pt idx="755">
                  <c:v>-0.50196078431372604</c:v>
                </c:pt>
                <c:pt idx="756">
                  <c:v>-0.50196078431372604</c:v>
                </c:pt>
                <c:pt idx="757">
                  <c:v>-0.50196078431372604</c:v>
                </c:pt>
                <c:pt idx="758">
                  <c:v>-0.50196078431372604</c:v>
                </c:pt>
                <c:pt idx="759">
                  <c:v>-0.50196078431372604</c:v>
                </c:pt>
                <c:pt idx="760">
                  <c:v>-0.50196078431372604</c:v>
                </c:pt>
                <c:pt idx="761">
                  <c:v>-0.50196078431372604</c:v>
                </c:pt>
                <c:pt idx="762">
                  <c:v>-0.50196078431372604</c:v>
                </c:pt>
                <c:pt idx="763">
                  <c:v>-0.50196078431372604</c:v>
                </c:pt>
                <c:pt idx="764">
                  <c:v>-0.50196078431372604</c:v>
                </c:pt>
                <c:pt idx="765">
                  <c:v>-0.50196078431372604</c:v>
                </c:pt>
                <c:pt idx="766">
                  <c:v>-0.50196078431372604</c:v>
                </c:pt>
                <c:pt idx="767">
                  <c:v>-0.50196078431372604</c:v>
                </c:pt>
                <c:pt idx="768">
                  <c:v>-0.50196078431372604</c:v>
                </c:pt>
                <c:pt idx="769">
                  <c:v>-0.50196078431372604</c:v>
                </c:pt>
                <c:pt idx="770">
                  <c:v>-0.50196078431372604</c:v>
                </c:pt>
                <c:pt idx="771">
                  <c:v>-0.50196078431372604</c:v>
                </c:pt>
                <c:pt idx="772">
                  <c:v>-0.50196078431372604</c:v>
                </c:pt>
                <c:pt idx="773">
                  <c:v>-0.50196078431372604</c:v>
                </c:pt>
                <c:pt idx="774">
                  <c:v>-0.50196078431372604</c:v>
                </c:pt>
                <c:pt idx="775">
                  <c:v>-0.50196078431372604</c:v>
                </c:pt>
                <c:pt idx="776">
                  <c:v>-0.50196078431372604</c:v>
                </c:pt>
                <c:pt idx="777">
                  <c:v>-0.50196078431372604</c:v>
                </c:pt>
                <c:pt idx="778">
                  <c:v>-0.50196078431372604</c:v>
                </c:pt>
                <c:pt idx="779">
                  <c:v>-0.50196078431372604</c:v>
                </c:pt>
                <c:pt idx="780">
                  <c:v>-0.50196078431372604</c:v>
                </c:pt>
                <c:pt idx="781">
                  <c:v>-0.50196078431372604</c:v>
                </c:pt>
                <c:pt idx="782">
                  <c:v>-0.50196078431372604</c:v>
                </c:pt>
                <c:pt idx="783">
                  <c:v>-0.50196078431372604</c:v>
                </c:pt>
                <c:pt idx="784">
                  <c:v>-0.50196078431372604</c:v>
                </c:pt>
                <c:pt idx="785">
                  <c:v>-0.50196078431372604</c:v>
                </c:pt>
                <c:pt idx="786">
                  <c:v>-0.50196078431372604</c:v>
                </c:pt>
                <c:pt idx="787">
                  <c:v>-0.50196078431372604</c:v>
                </c:pt>
                <c:pt idx="788">
                  <c:v>-0.50196078431372604</c:v>
                </c:pt>
                <c:pt idx="789">
                  <c:v>-0.50196078431372604</c:v>
                </c:pt>
                <c:pt idx="790">
                  <c:v>-0.50196078431372604</c:v>
                </c:pt>
                <c:pt idx="791">
                  <c:v>-0.50196078431372604</c:v>
                </c:pt>
                <c:pt idx="792">
                  <c:v>-0.50196078431372604</c:v>
                </c:pt>
                <c:pt idx="793">
                  <c:v>-0.50196078431372604</c:v>
                </c:pt>
                <c:pt idx="794">
                  <c:v>-0.50196078431372604</c:v>
                </c:pt>
                <c:pt idx="795">
                  <c:v>-0.50196078431372604</c:v>
                </c:pt>
                <c:pt idx="796">
                  <c:v>-0.50196078431372604</c:v>
                </c:pt>
                <c:pt idx="797">
                  <c:v>-0.50196078431372604</c:v>
                </c:pt>
                <c:pt idx="798">
                  <c:v>-0.50196078431372604</c:v>
                </c:pt>
                <c:pt idx="799">
                  <c:v>-0.50196078431372604</c:v>
                </c:pt>
                <c:pt idx="800">
                  <c:v>-0.50196078431372604</c:v>
                </c:pt>
                <c:pt idx="801">
                  <c:v>-0.50196078431372604</c:v>
                </c:pt>
                <c:pt idx="802">
                  <c:v>-0.50196078431372604</c:v>
                </c:pt>
                <c:pt idx="803">
                  <c:v>-0.50196078431372604</c:v>
                </c:pt>
                <c:pt idx="804">
                  <c:v>-0.50196078431372604</c:v>
                </c:pt>
                <c:pt idx="805">
                  <c:v>-0.50196078431372604</c:v>
                </c:pt>
                <c:pt idx="806">
                  <c:v>-0.50196078431372604</c:v>
                </c:pt>
                <c:pt idx="807">
                  <c:v>-0.50196078431372604</c:v>
                </c:pt>
                <c:pt idx="808">
                  <c:v>-0.50196078431372604</c:v>
                </c:pt>
                <c:pt idx="809">
                  <c:v>-0.50196078431372604</c:v>
                </c:pt>
                <c:pt idx="810">
                  <c:v>-0.50196078431372604</c:v>
                </c:pt>
                <c:pt idx="811">
                  <c:v>-0.50196078431372604</c:v>
                </c:pt>
                <c:pt idx="812">
                  <c:v>-0.50196078431372604</c:v>
                </c:pt>
                <c:pt idx="813">
                  <c:v>-0.50196078431372604</c:v>
                </c:pt>
                <c:pt idx="814">
                  <c:v>-0.50196078431372604</c:v>
                </c:pt>
                <c:pt idx="815">
                  <c:v>-0.50196078431372604</c:v>
                </c:pt>
                <c:pt idx="816">
                  <c:v>-0.50196078431372604</c:v>
                </c:pt>
                <c:pt idx="817">
                  <c:v>-0.50196078431372604</c:v>
                </c:pt>
                <c:pt idx="818">
                  <c:v>-0.50196078431372604</c:v>
                </c:pt>
                <c:pt idx="819">
                  <c:v>-0.50196078431372604</c:v>
                </c:pt>
                <c:pt idx="820">
                  <c:v>-0.50196078431372604</c:v>
                </c:pt>
                <c:pt idx="821">
                  <c:v>-0.50196078431372604</c:v>
                </c:pt>
                <c:pt idx="822">
                  <c:v>-0.50196078431372604</c:v>
                </c:pt>
                <c:pt idx="823">
                  <c:v>-0.50196078431372604</c:v>
                </c:pt>
                <c:pt idx="824">
                  <c:v>-0.50196078431372604</c:v>
                </c:pt>
                <c:pt idx="825">
                  <c:v>-0.50196078431372604</c:v>
                </c:pt>
                <c:pt idx="826">
                  <c:v>-0.50196078431372604</c:v>
                </c:pt>
                <c:pt idx="827">
                  <c:v>-0.50196078431372604</c:v>
                </c:pt>
                <c:pt idx="828">
                  <c:v>-0.50196078431372604</c:v>
                </c:pt>
                <c:pt idx="829">
                  <c:v>-0.50196078431372604</c:v>
                </c:pt>
                <c:pt idx="830">
                  <c:v>-0.50196078431372604</c:v>
                </c:pt>
                <c:pt idx="831">
                  <c:v>-0.50196078431372604</c:v>
                </c:pt>
                <c:pt idx="832">
                  <c:v>-0.50196078431372604</c:v>
                </c:pt>
                <c:pt idx="833">
                  <c:v>-0.50196078431372604</c:v>
                </c:pt>
                <c:pt idx="834">
                  <c:v>-0.50196078431372604</c:v>
                </c:pt>
                <c:pt idx="835">
                  <c:v>-0.50196078431372604</c:v>
                </c:pt>
                <c:pt idx="836">
                  <c:v>-0.50196078431372604</c:v>
                </c:pt>
                <c:pt idx="837">
                  <c:v>-0.50196078431372604</c:v>
                </c:pt>
                <c:pt idx="838">
                  <c:v>-0.50196078431372604</c:v>
                </c:pt>
                <c:pt idx="839">
                  <c:v>-0.50196078431372604</c:v>
                </c:pt>
                <c:pt idx="840">
                  <c:v>-0.50196078431372604</c:v>
                </c:pt>
                <c:pt idx="841">
                  <c:v>-0.50196078431372604</c:v>
                </c:pt>
                <c:pt idx="842">
                  <c:v>-0.50196078431372604</c:v>
                </c:pt>
                <c:pt idx="843">
                  <c:v>-0.50196078431372604</c:v>
                </c:pt>
                <c:pt idx="844">
                  <c:v>-0.50196078431372604</c:v>
                </c:pt>
                <c:pt idx="845">
                  <c:v>-0.50196078431372604</c:v>
                </c:pt>
                <c:pt idx="846">
                  <c:v>-0.50196078431372604</c:v>
                </c:pt>
                <c:pt idx="847">
                  <c:v>-0.50196078431372604</c:v>
                </c:pt>
                <c:pt idx="848">
                  <c:v>-0.50196078431372604</c:v>
                </c:pt>
                <c:pt idx="849">
                  <c:v>-0.50196078431372604</c:v>
                </c:pt>
                <c:pt idx="850">
                  <c:v>-0.50196078431372604</c:v>
                </c:pt>
                <c:pt idx="851">
                  <c:v>-0.50196078431372604</c:v>
                </c:pt>
                <c:pt idx="852">
                  <c:v>-0.50196078431372604</c:v>
                </c:pt>
                <c:pt idx="853">
                  <c:v>-0.50196078431372604</c:v>
                </c:pt>
                <c:pt idx="854">
                  <c:v>-0.50196078431372604</c:v>
                </c:pt>
                <c:pt idx="855">
                  <c:v>-0.50196078431372604</c:v>
                </c:pt>
                <c:pt idx="856">
                  <c:v>-0.50196078431372604</c:v>
                </c:pt>
                <c:pt idx="857">
                  <c:v>-0.50196078431372604</c:v>
                </c:pt>
                <c:pt idx="858">
                  <c:v>-0.50196078431372604</c:v>
                </c:pt>
                <c:pt idx="859">
                  <c:v>-0.50196078431372604</c:v>
                </c:pt>
                <c:pt idx="860">
                  <c:v>-0.50196078431372604</c:v>
                </c:pt>
                <c:pt idx="861">
                  <c:v>-0.50196078431372604</c:v>
                </c:pt>
                <c:pt idx="862">
                  <c:v>-0.50196078431372604</c:v>
                </c:pt>
                <c:pt idx="863">
                  <c:v>-0.50196078431372604</c:v>
                </c:pt>
                <c:pt idx="864">
                  <c:v>-0.50196078431372604</c:v>
                </c:pt>
                <c:pt idx="865">
                  <c:v>-0.50196078431372604</c:v>
                </c:pt>
                <c:pt idx="866">
                  <c:v>-0.50196078431372604</c:v>
                </c:pt>
                <c:pt idx="867">
                  <c:v>-0.50196078431372604</c:v>
                </c:pt>
                <c:pt idx="868">
                  <c:v>-0.50196078431372604</c:v>
                </c:pt>
                <c:pt idx="869">
                  <c:v>-0.50196078431372604</c:v>
                </c:pt>
                <c:pt idx="870">
                  <c:v>-0.50196078431372604</c:v>
                </c:pt>
                <c:pt idx="871">
                  <c:v>-0.50196078431372604</c:v>
                </c:pt>
                <c:pt idx="872">
                  <c:v>-0.50196078431372604</c:v>
                </c:pt>
                <c:pt idx="873">
                  <c:v>-0.50196078431372604</c:v>
                </c:pt>
                <c:pt idx="874">
                  <c:v>-0.50196078431372604</c:v>
                </c:pt>
                <c:pt idx="875">
                  <c:v>-0.50196078431372604</c:v>
                </c:pt>
                <c:pt idx="876">
                  <c:v>-0.50196078431372604</c:v>
                </c:pt>
                <c:pt idx="877">
                  <c:v>-0.50196078431372604</c:v>
                </c:pt>
                <c:pt idx="878">
                  <c:v>-0.50196078431372604</c:v>
                </c:pt>
                <c:pt idx="879">
                  <c:v>-0.50196078431372604</c:v>
                </c:pt>
                <c:pt idx="880">
                  <c:v>-0.50196078431372604</c:v>
                </c:pt>
                <c:pt idx="881">
                  <c:v>-0.50196078431372604</c:v>
                </c:pt>
                <c:pt idx="882">
                  <c:v>-0.50196078431372604</c:v>
                </c:pt>
                <c:pt idx="883">
                  <c:v>-0.50196078431372604</c:v>
                </c:pt>
                <c:pt idx="884">
                  <c:v>-0.50196078431372604</c:v>
                </c:pt>
                <c:pt idx="885">
                  <c:v>-0.50196078431372604</c:v>
                </c:pt>
                <c:pt idx="886">
                  <c:v>-0.50196078431372604</c:v>
                </c:pt>
                <c:pt idx="887">
                  <c:v>-0.50196078431372604</c:v>
                </c:pt>
                <c:pt idx="888">
                  <c:v>-0.50196078431372604</c:v>
                </c:pt>
                <c:pt idx="889">
                  <c:v>-0.50196078431372604</c:v>
                </c:pt>
                <c:pt idx="890">
                  <c:v>-0.50196078431372604</c:v>
                </c:pt>
                <c:pt idx="891">
                  <c:v>-0.50196078431372604</c:v>
                </c:pt>
                <c:pt idx="892">
                  <c:v>-0.50196078431372604</c:v>
                </c:pt>
                <c:pt idx="893">
                  <c:v>-0.50196078431372604</c:v>
                </c:pt>
                <c:pt idx="894">
                  <c:v>-0.50196078431372604</c:v>
                </c:pt>
                <c:pt idx="895">
                  <c:v>-0.50196078431372604</c:v>
                </c:pt>
                <c:pt idx="896">
                  <c:v>-0.50196078431372604</c:v>
                </c:pt>
                <c:pt idx="897">
                  <c:v>-0.50196078431372604</c:v>
                </c:pt>
                <c:pt idx="898">
                  <c:v>-0.50196078431372604</c:v>
                </c:pt>
                <c:pt idx="899">
                  <c:v>-0.50196078431372604</c:v>
                </c:pt>
                <c:pt idx="900">
                  <c:v>-0.50196078431372604</c:v>
                </c:pt>
                <c:pt idx="901">
                  <c:v>-0.50196078431372604</c:v>
                </c:pt>
                <c:pt idx="902">
                  <c:v>-0.50196078431372604</c:v>
                </c:pt>
                <c:pt idx="903">
                  <c:v>-0.50196078431372604</c:v>
                </c:pt>
                <c:pt idx="904">
                  <c:v>-0.50196078431372604</c:v>
                </c:pt>
                <c:pt idx="905">
                  <c:v>-0.50196078431372604</c:v>
                </c:pt>
                <c:pt idx="906">
                  <c:v>-0.50196078431372604</c:v>
                </c:pt>
                <c:pt idx="907">
                  <c:v>-0.50196078431372604</c:v>
                </c:pt>
                <c:pt idx="908">
                  <c:v>-0.50196078431372604</c:v>
                </c:pt>
                <c:pt idx="909">
                  <c:v>-0.50196078431372604</c:v>
                </c:pt>
                <c:pt idx="910">
                  <c:v>-0.50196078431372604</c:v>
                </c:pt>
                <c:pt idx="911">
                  <c:v>-0.50196078431372604</c:v>
                </c:pt>
                <c:pt idx="912">
                  <c:v>-0.50196078431372604</c:v>
                </c:pt>
                <c:pt idx="913">
                  <c:v>-0.50196078431372604</c:v>
                </c:pt>
                <c:pt idx="914">
                  <c:v>-0.50196078431372604</c:v>
                </c:pt>
                <c:pt idx="915">
                  <c:v>-0.50196078431372604</c:v>
                </c:pt>
                <c:pt idx="916">
                  <c:v>-0.50196078431372604</c:v>
                </c:pt>
                <c:pt idx="917">
                  <c:v>-0.50196078431372604</c:v>
                </c:pt>
                <c:pt idx="918">
                  <c:v>-0.50196078431372604</c:v>
                </c:pt>
                <c:pt idx="919">
                  <c:v>0.40392156862745099</c:v>
                </c:pt>
                <c:pt idx="920">
                  <c:v>0.41960784313725502</c:v>
                </c:pt>
                <c:pt idx="921">
                  <c:v>0.37450980392156902</c:v>
                </c:pt>
                <c:pt idx="922">
                  <c:v>0.34901960784313701</c:v>
                </c:pt>
                <c:pt idx="923">
                  <c:v>0.31960784313725499</c:v>
                </c:pt>
                <c:pt idx="924">
                  <c:v>0.35882352941176499</c:v>
                </c:pt>
                <c:pt idx="925">
                  <c:v>0.370588235294118</c:v>
                </c:pt>
                <c:pt idx="926">
                  <c:v>0.415686274509804</c:v>
                </c:pt>
                <c:pt idx="927">
                  <c:v>0.39019607843137299</c:v>
                </c:pt>
                <c:pt idx="928">
                  <c:v>0.43921568627451002</c:v>
                </c:pt>
                <c:pt idx="929">
                  <c:v>0.474509803921569</c:v>
                </c:pt>
                <c:pt idx="930">
                  <c:v>0.435294117647059</c:v>
                </c:pt>
                <c:pt idx="931">
                  <c:v>0.44901960784313699</c:v>
                </c:pt>
                <c:pt idx="932">
                  <c:v>0.38431372549019599</c:v>
                </c:pt>
                <c:pt idx="933">
                  <c:v>0.42549019607843103</c:v>
                </c:pt>
                <c:pt idx="934">
                  <c:v>0.40392156862745099</c:v>
                </c:pt>
                <c:pt idx="935">
                  <c:v>0.44901960784313699</c:v>
                </c:pt>
                <c:pt idx="936">
                  <c:v>0.40392156862745099</c:v>
                </c:pt>
                <c:pt idx="937">
                  <c:v>0.47058823529411797</c:v>
                </c:pt>
                <c:pt idx="938">
                  <c:v>0.435294117647059</c:v>
                </c:pt>
                <c:pt idx="939">
                  <c:v>0.454901960784314</c:v>
                </c:pt>
                <c:pt idx="940">
                  <c:v>0.435294117647059</c:v>
                </c:pt>
                <c:pt idx="941">
                  <c:v>0.44901960784313699</c:v>
                </c:pt>
                <c:pt idx="942">
                  <c:v>0.33921568627450999</c:v>
                </c:pt>
                <c:pt idx="943">
                  <c:v>0.27843137254902001</c:v>
                </c:pt>
                <c:pt idx="944">
                  <c:v>0.119607843137255</c:v>
                </c:pt>
                <c:pt idx="945">
                  <c:v>1.37254901960784E-2</c:v>
                </c:pt>
                <c:pt idx="946">
                  <c:v>-0.19215686274509799</c:v>
                </c:pt>
                <c:pt idx="947">
                  <c:v>-0.39215686274509798</c:v>
                </c:pt>
                <c:pt idx="948">
                  <c:v>-0.50196078431372604</c:v>
                </c:pt>
                <c:pt idx="949">
                  <c:v>-0.50196078431372604</c:v>
                </c:pt>
                <c:pt idx="950">
                  <c:v>-0.50196078431372604</c:v>
                </c:pt>
                <c:pt idx="951">
                  <c:v>-0.50196078431372604</c:v>
                </c:pt>
                <c:pt idx="952">
                  <c:v>0.47058823529411797</c:v>
                </c:pt>
                <c:pt idx="953">
                  <c:v>1.13137254901961</c:v>
                </c:pt>
                <c:pt idx="954">
                  <c:v>0.76666666666666705</c:v>
                </c:pt>
                <c:pt idx="955">
                  <c:v>5.8823529411764698E-2</c:v>
                </c:pt>
                <c:pt idx="956">
                  <c:v>-0.14117647058823499</c:v>
                </c:pt>
                <c:pt idx="957">
                  <c:v>8.8235294117647106E-2</c:v>
                </c:pt>
                <c:pt idx="958">
                  <c:v>0.25882352941176501</c:v>
                </c:pt>
                <c:pt idx="959">
                  <c:v>0.33921568627450999</c:v>
                </c:pt>
                <c:pt idx="960">
                  <c:v>0.44901960784313699</c:v>
                </c:pt>
                <c:pt idx="961">
                  <c:v>0.474509803921569</c:v>
                </c:pt>
                <c:pt idx="962">
                  <c:v>0.42549019607843103</c:v>
                </c:pt>
                <c:pt idx="963">
                  <c:v>0.25882352941176501</c:v>
                </c:pt>
                <c:pt idx="964">
                  <c:v>0.113725490196078</c:v>
                </c:pt>
                <c:pt idx="965">
                  <c:v>-6.6666666666666693E-2</c:v>
                </c:pt>
                <c:pt idx="966">
                  <c:v>-0.182352941176471</c:v>
                </c:pt>
                <c:pt idx="967">
                  <c:v>-0.38235294117647101</c:v>
                </c:pt>
                <c:pt idx="968">
                  <c:v>-0.41176470588235298</c:v>
                </c:pt>
                <c:pt idx="969">
                  <c:v>-0.40784313725490201</c:v>
                </c:pt>
                <c:pt idx="970">
                  <c:v>-0.28823529411764698</c:v>
                </c:pt>
                <c:pt idx="971">
                  <c:v>-0.35294117647058798</c:v>
                </c:pt>
                <c:pt idx="972">
                  <c:v>-0.247058823529412</c:v>
                </c:pt>
                <c:pt idx="973">
                  <c:v>-0.172549019607843</c:v>
                </c:pt>
                <c:pt idx="974">
                  <c:v>4.3137254901960798E-2</c:v>
                </c:pt>
                <c:pt idx="975">
                  <c:v>0.19411764705882401</c:v>
                </c:pt>
                <c:pt idx="976">
                  <c:v>0.39019607843137299</c:v>
                </c:pt>
                <c:pt idx="977">
                  <c:v>0.47058823529411797</c:v>
                </c:pt>
                <c:pt idx="978">
                  <c:v>0.62549019607843104</c:v>
                </c:pt>
                <c:pt idx="979">
                  <c:v>0.73137254901960802</c:v>
                </c:pt>
                <c:pt idx="980">
                  <c:v>0.89607843137254894</c:v>
                </c:pt>
                <c:pt idx="981">
                  <c:v>1.0019607843137299</c:v>
                </c:pt>
                <c:pt idx="982">
                  <c:v>1.0862745098039199</c:v>
                </c:pt>
                <c:pt idx="983">
                  <c:v>1.1823529411764699</c:v>
                </c:pt>
                <c:pt idx="984">
                  <c:v>1.3215686274509799</c:v>
                </c:pt>
                <c:pt idx="985">
                  <c:v>1.4431372549019601</c:v>
                </c:pt>
                <c:pt idx="986">
                  <c:v>1.5039215686274501</c:v>
                </c:pt>
                <c:pt idx="987">
                  <c:v>1.5039215686274501</c:v>
                </c:pt>
                <c:pt idx="988">
                  <c:v>1.5039215686274501</c:v>
                </c:pt>
                <c:pt idx="989">
                  <c:v>1.5039215686274501</c:v>
                </c:pt>
                <c:pt idx="990">
                  <c:v>1.5039215686274501</c:v>
                </c:pt>
                <c:pt idx="991">
                  <c:v>1.5039215686274501</c:v>
                </c:pt>
                <c:pt idx="992">
                  <c:v>1.5039215686274501</c:v>
                </c:pt>
                <c:pt idx="993">
                  <c:v>1.48823529411765</c:v>
                </c:pt>
                <c:pt idx="994">
                  <c:v>1.3078431372549</c:v>
                </c:pt>
                <c:pt idx="995">
                  <c:v>1.2568627450980401</c:v>
                </c:pt>
                <c:pt idx="996">
                  <c:v>1.2372549019607799</c:v>
                </c:pt>
                <c:pt idx="997">
                  <c:v>1.3529411764705901</c:v>
                </c:pt>
                <c:pt idx="998">
                  <c:v>1.4431372549019601</c:v>
                </c:pt>
                <c:pt idx="999">
                  <c:v>1.5039215686274501</c:v>
                </c:pt>
                <c:pt idx="1000">
                  <c:v>1.5039215686274501</c:v>
                </c:pt>
                <c:pt idx="1001">
                  <c:v>1.5039215686274501</c:v>
                </c:pt>
                <c:pt idx="1002">
                  <c:v>1.5039215686274501</c:v>
                </c:pt>
                <c:pt idx="1003">
                  <c:v>1.5039215686274501</c:v>
                </c:pt>
                <c:pt idx="1004">
                  <c:v>1.5039215686274501</c:v>
                </c:pt>
                <c:pt idx="1005">
                  <c:v>1.5039215686274501</c:v>
                </c:pt>
                <c:pt idx="1006">
                  <c:v>1.5039215686274501</c:v>
                </c:pt>
                <c:pt idx="1007">
                  <c:v>1.5039215686274501</c:v>
                </c:pt>
                <c:pt idx="1008">
                  <c:v>1.5039215686274501</c:v>
                </c:pt>
                <c:pt idx="1009">
                  <c:v>1.5039215686274501</c:v>
                </c:pt>
                <c:pt idx="1010">
                  <c:v>1.5039215686274501</c:v>
                </c:pt>
                <c:pt idx="1011">
                  <c:v>1.5039215686274501</c:v>
                </c:pt>
                <c:pt idx="1012">
                  <c:v>1.5039215686274501</c:v>
                </c:pt>
                <c:pt idx="1013">
                  <c:v>1.5039215686274501</c:v>
                </c:pt>
                <c:pt idx="1014">
                  <c:v>1.5039215686274501</c:v>
                </c:pt>
                <c:pt idx="1015">
                  <c:v>1.5039215686274501</c:v>
                </c:pt>
                <c:pt idx="1016">
                  <c:v>1.5039215686274501</c:v>
                </c:pt>
                <c:pt idx="1017">
                  <c:v>1.5039215686274501</c:v>
                </c:pt>
                <c:pt idx="1018">
                  <c:v>1.5039215686274501</c:v>
                </c:pt>
                <c:pt idx="1019">
                  <c:v>1.37843137254902</c:v>
                </c:pt>
                <c:pt idx="1020">
                  <c:v>1.1666666666666701</c:v>
                </c:pt>
                <c:pt idx="1021">
                  <c:v>0.98627450980392195</c:v>
                </c:pt>
                <c:pt idx="1022">
                  <c:v>0.870588235294118</c:v>
                </c:pt>
                <c:pt idx="1023">
                  <c:v>0.65490196078431395</c:v>
                </c:pt>
                <c:pt idx="1024">
                  <c:v>0.53529411764705903</c:v>
                </c:pt>
                <c:pt idx="1025">
                  <c:v>0.480392156862745</c:v>
                </c:pt>
                <c:pt idx="1026">
                  <c:v>0.53529411764705903</c:v>
                </c:pt>
                <c:pt idx="1027">
                  <c:v>0.59607843137254901</c:v>
                </c:pt>
                <c:pt idx="1028">
                  <c:v>0.67058823529411804</c:v>
                </c:pt>
                <c:pt idx="1029">
                  <c:v>0.70980392156862704</c:v>
                </c:pt>
                <c:pt idx="1030">
                  <c:v>0.77058823529411802</c:v>
                </c:pt>
                <c:pt idx="1031">
                  <c:v>0.78039215686274499</c:v>
                </c:pt>
                <c:pt idx="1032">
                  <c:v>0.64117647058823501</c:v>
                </c:pt>
                <c:pt idx="1033">
                  <c:v>0.81568627450980402</c:v>
                </c:pt>
                <c:pt idx="1034">
                  <c:v>1.15686274509804</c:v>
                </c:pt>
                <c:pt idx="1035">
                  <c:v>1.3176470588235301</c:v>
                </c:pt>
                <c:pt idx="1036">
                  <c:v>1.4176470588235299</c:v>
                </c:pt>
                <c:pt idx="1037">
                  <c:v>1.4431372549019601</c:v>
                </c:pt>
                <c:pt idx="1038">
                  <c:v>1.3117647058823501</c:v>
                </c:pt>
                <c:pt idx="1039">
                  <c:v>1.2274509803921601</c:v>
                </c:pt>
                <c:pt idx="1040">
                  <c:v>1.0019607843137299</c:v>
                </c:pt>
                <c:pt idx="1041">
                  <c:v>0.85098039215686305</c:v>
                </c:pt>
                <c:pt idx="1042">
                  <c:v>0.74117647058823499</c:v>
                </c:pt>
                <c:pt idx="1043">
                  <c:v>0.74509803921568596</c:v>
                </c:pt>
                <c:pt idx="1044">
                  <c:v>0.67647058823529405</c:v>
                </c:pt>
                <c:pt idx="1045">
                  <c:v>0.67647058823529405</c:v>
                </c:pt>
                <c:pt idx="1046">
                  <c:v>0.59019607843137301</c:v>
                </c:pt>
                <c:pt idx="1047">
                  <c:v>0.68627450980392202</c:v>
                </c:pt>
                <c:pt idx="1048">
                  <c:v>0.629411764705882</c:v>
                </c:pt>
                <c:pt idx="1049">
                  <c:v>0.584313725490196</c:v>
                </c:pt>
                <c:pt idx="1050">
                  <c:v>0.55098039215686301</c:v>
                </c:pt>
                <c:pt idx="1051">
                  <c:v>1.1960784313725501</c:v>
                </c:pt>
                <c:pt idx="1052">
                  <c:v>1.5039215686274501</c:v>
                </c:pt>
                <c:pt idx="1053">
                  <c:v>1.5039215686274501</c:v>
                </c:pt>
                <c:pt idx="1054">
                  <c:v>1.5039215686274501</c:v>
                </c:pt>
                <c:pt idx="1055">
                  <c:v>1.5039215686274501</c:v>
                </c:pt>
                <c:pt idx="1056">
                  <c:v>1.5019607843137299</c:v>
                </c:pt>
                <c:pt idx="1057">
                  <c:v>1.5039215686274501</c:v>
                </c:pt>
                <c:pt idx="1058">
                  <c:v>1.5039215686274501</c:v>
                </c:pt>
                <c:pt idx="1059">
                  <c:v>1.5039215686274501</c:v>
                </c:pt>
                <c:pt idx="1060">
                  <c:v>1.5039215686274501</c:v>
                </c:pt>
                <c:pt idx="1061">
                  <c:v>1.3176470588235301</c:v>
                </c:pt>
                <c:pt idx="1062">
                  <c:v>1.09607843137255</c:v>
                </c:pt>
                <c:pt idx="1063">
                  <c:v>0.92156862745098</c:v>
                </c:pt>
                <c:pt idx="1064">
                  <c:v>0.86666666666666703</c:v>
                </c:pt>
                <c:pt idx="1065">
                  <c:v>0.74509803921568596</c:v>
                </c:pt>
                <c:pt idx="1066">
                  <c:v>0.70588235294117596</c:v>
                </c:pt>
                <c:pt idx="1067">
                  <c:v>0.66470588235294104</c:v>
                </c:pt>
                <c:pt idx="1068">
                  <c:v>0.65098039215686299</c:v>
                </c:pt>
                <c:pt idx="1069">
                  <c:v>0.53921568627451</c:v>
                </c:pt>
                <c:pt idx="1070">
                  <c:v>0.55098039215686301</c:v>
                </c:pt>
                <c:pt idx="1071">
                  <c:v>0.454901960784314</c:v>
                </c:pt>
                <c:pt idx="1072">
                  <c:v>0.46078431372549</c:v>
                </c:pt>
                <c:pt idx="1073">
                  <c:v>0.415686274509804</c:v>
                </c:pt>
                <c:pt idx="1074">
                  <c:v>0.47058823529411797</c:v>
                </c:pt>
                <c:pt idx="1075">
                  <c:v>0.42549019607843103</c:v>
                </c:pt>
                <c:pt idx="1076">
                  <c:v>0.52941176470588203</c:v>
                </c:pt>
                <c:pt idx="1077">
                  <c:v>0.48431372549019602</c:v>
                </c:pt>
                <c:pt idx="1078">
                  <c:v>0.52941176470588203</c:v>
                </c:pt>
                <c:pt idx="1079">
                  <c:v>0.49019607843137297</c:v>
                </c:pt>
                <c:pt idx="1080">
                  <c:v>0.474509803921569</c:v>
                </c:pt>
                <c:pt idx="1081">
                  <c:v>0.48431372549019602</c:v>
                </c:pt>
                <c:pt idx="1082">
                  <c:v>0.415686274509804</c:v>
                </c:pt>
                <c:pt idx="1083">
                  <c:v>0.50588235294117601</c:v>
                </c:pt>
                <c:pt idx="1084">
                  <c:v>0.65490196078431395</c:v>
                </c:pt>
                <c:pt idx="1085">
                  <c:v>0.71568627450980404</c:v>
                </c:pt>
                <c:pt idx="1086">
                  <c:v>0.89607843137254894</c:v>
                </c:pt>
                <c:pt idx="1087">
                  <c:v>0.95098039215686303</c:v>
                </c:pt>
                <c:pt idx="1088">
                  <c:v>0.94117647058823495</c:v>
                </c:pt>
                <c:pt idx="1089">
                  <c:v>1.0764705882352901</c:v>
                </c:pt>
                <c:pt idx="1090">
                  <c:v>1.00588235294118</c:v>
                </c:pt>
                <c:pt idx="1091">
                  <c:v>0.96078431372549</c:v>
                </c:pt>
                <c:pt idx="1092">
                  <c:v>0.85686274509803895</c:v>
                </c:pt>
                <c:pt idx="1093">
                  <c:v>0.79019607843137296</c:v>
                </c:pt>
                <c:pt idx="1094">
                  <c:v>0.65098039215686299</c:v>
                </c:pt>
                <c:pt idx="1095">
                  <c:v>0.60588235294117598</c:v>
                </c:pt>
                <c:pt idx="1096">
                  <c:v>0.43921568627451002</c:v>
                </c:pt>
                <c:pt idx="1097">
                  <c:v>0.40392156862745099</c:v>
                </c:pt>
                <c:pt idx="1098">
                  <c:v>0.4</c:v>
                </c:pt>
                <c:pt idx="1099">
                  <c:v>0.49019607843137297</c:v>
                </c:pt>
                <c:pt idx="1100">
                  <c:v>0.435294117647059</c:v>
                </c:pt>
                <c:pt idx="1101">
                  <c:v>0.48431372549019602</c:v>
                </c:pt>
                <c:pt idx="1102">
                  <c:v>0.51960784313725505</c:v>
                </c:pt>
                <c:pt idx="1103">
                  <c:v>0.50980392156862697</c:v>
                </c:pt>
                <c:pt idx="1104">
                  <c:v>0.584313725490196</c:v>
                </c:pt>
                <c:pt idx="1105">
                  <c:v>0.629411764705882</c:v>
                </c:pt>
                <c:pt idx="1106">
                  <c:v>0.63529411764705901</c:v>
                </c:pt>
                <c:pt idx="1107">
                  <c:v>0.68039215686274501</c:v>
                </c:pt>
                <c:pt idx="1108">
                  <c:v>0.7</c:v>
                </c:pt>
                <c:pt idx="1109">
                  <c:v>0.66470588235294104</c:v>
                </c:pt>
                <c:pt idx="1110">
                  <c:v>0.73137254901960802</c:v>
                </c:pt>
                <c:pt idx="1111">
                  <c:v>0.65490196078431395</c:v>
                </c:pt>
                <c:pt idx="1112">
                  <c:v>0.72549019607843102</c:v>
                </c:pt>
                <c:pt idx="1113">
                  <c:v>0.64509803921568598</c:v>
                </c:pt>
                <c:pt idx="1114">
                  <c:v>0.73137254901960802</c:v>
                </c:pt>
                <c:pt idx="1115">
                  <c:v>0.68627450980392202</c:v>
                </c:pt>
                <c:pt idx="1116">
                  <c:v>0.75490196078431404</c:v>
                </c:pt>
                <c:pt idx="1117">
                  <c:v>0.65098039215686299</c:v>
                </c:pt>
                <c:pt idx="1118">
                  <c:v>0.75098039215686296</c:v>
                </c:pt>
                <c:pt idx="1119">
                  <c:v>0.73137254901960802</c:v>
                </c:pt>
                <c:pt idx="1120">
                  <c:v>0.831372549019608</c:v>
                </c:pt>
                <c:pt idx="1121">
                  <c:v>0.79607843137254897</c:v>
                </c:pt>
                <c:pt idx="1122">
                  <c:v>0.86078431372549002</c:v>
                </c:pt>
                <c:pt idx="1123">
                  <c:v>0.831372549019608</c:v>
                </c:pt>
                <c:pt idx="1124">
                  <c:v>0.90588235294117603</c:v>
                </c:pt>
                <c:pt idx="1125">
                  <c:v>0.85686274509803895</c:v>
                </c:pt>
                <c:pt idx="1126">
                  <c:v>0.84117647058823497</c:v>
                </c:pt>
                <c:pt idx="1127">
                  <c:v>0.79607843137254897</c:v>
                </c:pt>
                <c:pt idx="1128">
                  <c:v>0.88627450980392097</c:v>
                </c:pt>
                <c:pt idx="1129">
                  <c:v>0.89019607843137205</c:v>
                </c:pt>
                <c:pt idx="1130">
                  <c:v>0.84509803921568605</c:v>
                </c:pt>
                <c:pt idx="1131">
                  <c:v>0.78627450980392199</c:v>
                </c:pt>
                <c:pt idx="1132">
                  <c:v>0.74509803921568596</c:v>
                </c:pt>
                <c:pt idx="1133">
                  <c:v>0.8</c:v>
                </c:pt>
                <c:pt idx="1134">
                  <c:v>0.69019607843137298</c:v>
                </c:pt>
                <c:pt idx="1135">
                  <c:v>0.81176470588235305</c:v>
                </c:pt>
                <c:pt idx="1136">
                  <c:v>0.79607843137254897</c:v>
                </c:pt>
                <c:pt idx="1137">
                  <c:v>0.89607843137254894</c:v>
                </c:pt>
                <c:pt idx="1138">
                  <c:v>0.82549019607843099</c:v>
                </c:pt>
                <c:pt idx="1139">
                  <c:v>0.84509803921568605</c:v>
                </c:pt>
                <c:pt idx="1140">
                  <c:v>0.69019607843137298</c:v>
                </c:pt>
                <c:pt idx="1141">
                  <c:v>0.64117647058823501</c:v>
                </c:pt>
                <c:pt idx="1142">
                  <c:v>0.52941176470588203</c:v>
                </c:pt>
                <c:pt idx="1143">
                  <c:v>0.53921568627451</c:v>
                </c:pt>
                <c:pt idx="1144">
                  <c:v>0.47058823529411797</c:v>
                </c:pt>
                <c:pt idx="1145">
                  <c:v>0.42941176470588199</c:v>
                </c:pt>
                <c:pt idx="1146">
                  <c:v>0.26470588235294101</c:v>
                </c:pt>
                <c:pt idx="1147">
                  <c:v>0.29411764705882398</c:v>
                </c:pt>
                <c:pt idx="1148">
                  <c:v>0.29019607843137302</c:v>
                </c:pt>
                <c:pt idx="1149">
                  <c:v>0.454901960784314</c:v>
                </c:pt>
                <c:pt idx="1150">
                  <c:v>0.55098039215686301</c:v>
                </c:pt>
                <c:pt idx="1151">
                  <c:v>0.71568627450980404</c:v>
                </c:pt>
                <c:pt idx="1152">
                  <c:v>0.63529411764705901</c:v>
                </c:pt>
                <c:pt idx="1153">
                  <c:v>0.88627450980392097</c:v>
                </c:pt>
                <c:pt idx="1154">
                  <c:v>1.42745098039216</c:v>
                </c:pt>
                <c:pt idx="1155">
                  <c:v>1.5039215686274501</c:v>
                </c:pt>
                <c:pt idx="1156">
                  <c:v>1.5039215686274501</c:v>
                </c:pt>
                <c:pt idx="1157">
                  <c:v>1.5039215686274501</c:v>
                </c:pt>
                <c:pt idx="1158">
                  <c:v>0.474509803921569</c:v>
                </c:pt>
                <c:pt idx="1159">
                  <c:v>0.13921568627451</c:v>
                </c:pt>
                <c:pt idx="1160">
                  <c:v>0.143137254901961</c:v>
                </c:pt>
                <c:pt idx="1161">
                  <c:v>-0.14117647058823499</c:v>
                </c:pt>
                <c:pt idx="1162">
                  <c:v>-0.38823529411764701</c:v>
                </c:pt>
                <c:pt idx="1163">
                  <c:v>-0.50196078431372604</c:v>
                </c:pt>
                <c:pt idx="1164">
                  <c:v>-0.45686274509803898</c:v>
                </c:pt>
                <c:pt idx="1165">
                  <c:v>-0.50196078431372604</c:v>
                </c:pt>
                <c:pt idx="1166">
                  <c:v>-0.36274509803921601</c:v>
                </c:pt>
                <c:pt idx="1167">
                  <c:v>-0.16666666666666699</c:v>
                </c:pt>
                <c:pt idx="1168">
                  <c:v>0.13921568627451</c:v>
                </c:pt>
                <c:pt idx="1169">
                  <c:v>0.34901960784313701</c:v>
                </c:pt>
                <c:pt idx="1170">
                  <c:v>0.55098039215686301</c:v>
                </c:pt>
                <c:pt idx="1171">
                  <c:v>0.48431372549019602</c:v>
                </c:pt>
                <c:pt idx="1172">
                  <c:v>0.61568627450980395</c:v>
                </c:pt>
                <c:pt idx="1173">
                  <c:v>0.5</c:v>
                </c:pt>
                <c:pt idx="1174">
                  <c:v>0.629411764705882</c:v>
                </c:pt>
                <c:pt idx="1175">
                  <c:v>0.48431372549019602</c:v>
                </c:pt>
                <c:pt idx="1176">
                  <c:v>0.23921568627451001</c:v>
                </c:pt>
                <c:pt idx="1177">
                  <c:v>-5.0980392156862703E-2</c:v>
                </c:pt>
                <c:pt idx="1178">
                  <c:v>-0.13725490196078399</c:v>
                </c:pt>
                <c:pt idx="1179">
                  <c:v>-9.21568627450981E-2</c:v>
                </c:pt>
                <c:pt idx="1180">
                  <c:v>-0.243137254901961</c:v>
                </c:pt>
                <c:pt idx="1181">
                  <c:v>-0.34313725490196101</c:v>
                </c:pt>
                <c:pt idx="1182">
                  <c:v>-0.39803921568627398</c:v>
                </c:pt>
                <c:pt idx="1183">
                  <c:v>-0.43333333333333302</c:v>
                </c:pt>
                <c:pt idx="1184">
                  <c:v>-0.30784313725490198</c:v>
                </c:pt>
                <c:pt idx="1185">
                  <c:v>-0.15098039215686301</c:v>
                </c:pt>
                <c:pt idx="1186">
                  <c:v>-1.9607843137254902E-3</c:v>
                </c:pt>
                <c:pt idx="1187">
                  <c:v>0.17843137254902</c:v>
                </c:pt>
                <c:pt idx="1188">
                  <c:v>0.37450980392156902</c:v>
                </c:pt>
                <c:pt idx="1189">
                  <c:v>0.51960784313725505</c:v>
                </c:pt>
                <c:pt idx="1190">
                  <c:v>0.53529411764705903</c:v>
                </c:pt>
                <c:pt idx="1191">
                  <c:v>0.44901960784313699</c:v>
                </c:pt>
                <c:pt idx="1192">
                  <c:v>0.24509803921568599</c:v>
                </c:pt>
                <c:pt idx="1193">
                  <c:v>0.113725490196078</c:v>
                </c:pt>
                <c:pt idx="1194">
                  <c:v>-2.1568627450980399E-2</c:v>
                </c:pt>
                <c:pt idx="1195">
                  <c:v>3.3333333333333298E-2</c:v>
                </c:pt>
                <c:pt idx="1196">
                  <c:v>-1.5686274509803901E-2</c:v>
                </c:pt>
                <c:pt idx="1197">
                  <c:v>2.9411764705882401E-2</c:v>
                </c:pt>
                <c:pt idx="1198">
                  <c:v>-4.7058823529411799E-2</c:v>
                </c:pt>
                <c:pt idx="1199">
                  <c:v>2.9411764705882401E-2</c:v>
                </c:pt>
                <c:pt idx="1200">
                  <c:v>1.7647058823529401E-2</c:v>
                </c:pt>
                <c:pt idx="1201">
                  <c:v>0.143137254901961</c:v>
                </c:pt>
                <c:pt idx="1202">
                  <c:v>0.133333333333333</c:v>
                </c:pt>
                <c:pt idx="1203">
                  <c:v>0.2</c:v>
                </c:pt>
                <c:pt idx="1204">
                  <c:v>0.831372549019608</c:v>
                </c:pt>
                <c:pt idx="1205">
                  <c:v>1.5039215686274501</c:v>
                </c:pt>
                <c:pt idx="1206">
                  <c:v>1.5039215686274501</c:v>
                </c:pt>
                <c:pt idx="1207">
                  <c:v>1.5039215686274501</c:v>
                </c:pt>
                <c:pt idx="1208">
                  <c:v>1.5039215686274501</c:v>
                </c:pt>
                <c:pt idx="1209">
                  <c:v>1.5039215686274501</c:v>
                </c:pt>
                <c:pt idx="1210">
                  <c:v>1.5039215686274501</c:v>
                </c:pt>
                <c:pt idx="1211">
                  <c:v>1.5039215686274501</c:v>
                </c:pt>
                <c:pt idx="1212">
                  <c:v>1.5039215686274501</c:v>
                </c:pt>
                <c:pt idx="1213">
                  <c:v>1.4431372549019601</c:v>
                </c:pt>
                <c:pt idx="1214">
                  <c:v>1.3568627450980399</c:v>
                </c:pt>
                <c:pt idx="1215">
                  <c:v>1.1764705882352899</c:v>
                </c:pt>
                <c:pt idx="1216">
                  <c:v>1.06078431372549</c:v>
                </c:pt>
                <c:pt idx="1217">
                  <c:v>0.91176470588235303</c:v>
                </c:pt>
                <c:pt idx="1218">
                  <c:v>0.95686274509803904</c:v>
                </c:pt>
                <c:pt idx="1219">
                  <c:v>0.84509803921568605</c:v>
                </c:pt>
                <c:pt idx="1220">
                  <c:v>0.85098039215686305</c:v>
                </c:pt>
                <c:pt idx="1221">
                  <c:v>0.68039215686274501</c:v>
                </c:pt>
                <c:pt idx="1222">
                  <c:v>0.63529411764705901</c:v>
                </c:pt>
                <c:pt idx="1223">
                  <c:v>0.50980392156862697</c:v>
                </c:pt>
                <c:pt idx="1224">
                  <c:v>0.51960784313725505</c:v>
                </c:pt>
                <c:pt idx="1225">
                  <c:v>0.42941176470588199</c:v>
                </c:pt>
                <c:pt idx="1226">
                  <c:v>0.47058823529411797</c:v>
                </c:pt>
                <c:pt idx="1227">
                  <c:v>0.38431372549019599</c:v>
                </c:pt>
                <c:pt idx="1228">
                  <c:v>0.3</c:v>
                </c:pt>
                <c:pt idx="1229">
                  <c:v>0.17450980392156901</c:v>
                </c:pt>
                <c:pt idx="1230">
                  <c:v>0.113725490196078</c:v>
                </c:pt>
                <c:pt idx="1231">
                  <c:v>0.168627450980392</c:v>
                </c:pt>
                <c:pt idx="1232">
                  <c:v>0.13921568627451</c:v>
                </c:pt>
                <c:pt idx="1233">
                  <c:v>0.3</c:v>
                </c:pt>
                <c:pt idx="1234">
                  <c:v>0.49019607843137297</c:v>
                </c:pt>
                <c:pt idx="1235">
                  <c:v>0.629411764705882</c:v>
                </c:pt>
                <c:pt idx="1236">
                  <c:v>0.69607843137254899</c:v>
                </c:pt>
                <c:pt idx="1237">
                  <c:v>0.77058823529411802</c:v>
                </c:pt>
                <c:pt idx="1238">
                  <c:v>0.81176470588235305</c:v>
                </c:pt>
                <c:pt idx="1239">
                  <c:v>0.89607843137254894</c:v>
                </c:pt>
                <c:pt idx="1240">
                  <c:v>0.93137254901960798</c:v>
                </c:pt>
                <c:pt idx="1241">
                  <c:v>1.0156862745098001</c:v>
                </c:pt>
                <c:pt idx="1242">
                  <c:v>1.06078431372549</c:v>
                </c:pt>
                <c:pt idx="1243">
                  <c:v>1.1176470588235301</c:v>
                </c:pt>
                <c:pt idx="1244">
                  <c:v>0.95686274509803904</c:v>
                </c:pt>
                <c:pt idx="1245">
                  <c:v>0.80588235294117605</c:v>
                </c:pt>
                <c:pt idx="1246">
                  <c:v>0.57450980392156903</c:v>
                </c:pt>
                <c:pt idx="1247">
                  <c:v>0.56078431372548998</c:v>
                </c:pt>
                <c:pt idx="1248">
                  <c:v>0.435294117647059</c:v>
                </c:pt>
                <c:pt idx="1249">
                  <c:v>0.51960784313725505</c:v>
                </c:pt>
                <c:pt idx="1250">
                  <c:v>0.51960784313725505</c:v>
                </c:pt>
                <c:pt idx="1251">
                  <c:v>0.56078431372548998</c:v>
                </c:pt>
                <c:pt idx="1252">
                  <c:v>0.43921568627451002</c:v>
                </c:pt>
                <c:pt idx="1253">
                  <c:v>0.42549019607843103</c:v>
                </c:pt>
                <c:pt idx="1254">
                  <c:v>0.67647058823529405</c:v>
                </c:pt>
                <c:pt idx="1255">
                  <c:v>1.28235294117647</c:v>
                </c:pt>
                <c:pt idx="1256">
                  <c:v>1.5039215686274501</c:v>
                </c:pt>
                <c:pt idx="1257">
                  <c:v>1.5039215686274501</c:v>
                </c:pt>
                <c:pt idx="1258">
                  <c:v>1.01176470588235</c:v>
                </c:pt>
                <c:pt idx="1259">
                  <c:v>0.26470588235294101</c:v>
                </c:pt>
                <c:pt idx="1260">
                  <c:v>0.15490196078431401</c:v>
                </c:pt>
                <c:pt idx="1261">
                  <c:v>0.25882352941176501</c:v>
                </c:pt>
                <c:pt idx="1262">
                  <c:v>0.30392156862745101</c:v>
                </c:pt>
                <c:pt idx="1263">
                  <c:v>0.29411764705882398</c:v>
                </c:pt>
                <c:pt idx="1264">
                  <c:v>0.40392156862745099</c:v>
                </c:pt>
                <c:pt idx="1265">
                  <c:v>0.36470588235294099</c:v>
                </c:pt>
                <c:pt idx="1266">
                  <c:v>0.47058823529411797</c:v>
                </c:pt>
                <c:pt idx="1267">
                  <c:v>0.42941176470588199</c:v>
                </c:pt>
                <c:pt idx="1268">
                  <c:v>0.44509803921568603</c:v>
                </c:pt>
                <c:pt idx="1269">
                  <c:v>0.32941176470588202</c:v>
                </c:pt>
                <c:pt idx="1270">
                  <c:v>0.30980392156862702</c:v>
                </c:pt>
                <c:pt idx="1271">
                  <c:v>0.15490196078431401</c:v>
                </c:pt>
                <c:pt idx="1272">
                  <c:v>7.8431372549019607E-2</c:v>
                </c:pt>
                <c:pt idx="1273">
                  <c:v>-2.1568627450980399E-2</c:v>
                </c:pt>
                <c:pt idx="1274">
                  <c:v>-1.5686274509803901E-2</c:v>
                </c:pt>
                <c:pt idx="1275">
                  <c:v>-4.7058823529411799E-2</c:v>
                </c:pt>
                <c:pt idx="1276">
                  <c:v>3.9215686274509803E-3</c:v>
                </c:pt>
                <c:pt idx="1277">
                  <c:v>-2.7450980392156901E-2</c:v>
                </c:pt>
                <c:pt idx="1278">
                  <c:v>0.158823529411765</c:v>
                </c:pt>
                <c:pt idx="1279">
                  <c:v>0.21372549019607801</c:v>
                </c:pt>
                <c:pt idx="1280">
                  <c:v>0.40392156862745099</c:v>
                </c:pt>
                <c:pt idx="1281">
                  <c:v>0.480392156862745</c:v>
                </c:pt>
                <c:pt idx="1282">
                  <c:v>0.6</c:v>
                </c:pt>
                <c:pt idx="1283">
                  <c:v>0.67058823529411804</c:v>
                </c:pt>
                <c:pt idx="1284">
                  <c:v>0.59607843137254901</c:v>
                </c:pt>
                <c:pt idx="1285">
                  <c:v>0.61960784313725503</c:v>
                </c:pt>
                <c:pt idx="1286">
                  <c:v>0.52549019607843095</c:v>
                </c:pt>
                <c:pt idx="1287">
                  <c:v>0.57058823529411795</c:v>
                </c:pt>
                <c:pt idx="1288">
                  <c:v>0.53921568627451</c:v>
                </c:pt>
                <c:pt idx="1289">
                  <c:v>0.584313725490196</c:v>
                </c:pt>
                <c:pt idx="1290">
                  <c:v>0.55098039215686301</c:v>
                </c:pt>
                <c:pt idx="1291">
                  <c:v>0.61960784313725503</c:v>
                </c:pt>
                <c:pt idx="1292">
                  <c:v>0.66470588235294104</c:v>
                </c:pt>
                <c:pt idx="1293">
                  <c:v>0.79019607843137296</c:v>
                </c:pt>
                <c:pt idx="1294">
                  <c:v>0.74509803921568596</c:v>
                </c:pt>
                <c:pt idx="1295">
                  <c:v>0.79019607843137296</c:v>
                </c:pt>
                <c:pt idx="1296">
                  <c:v>0.71568627450980404</c:v>
                </c:pt>
                <c:pt idx="1297">
                  <c:v>0.70588235294117596</c:v>
                </c:pt>
                <c:pt idx="1298">
                  <c:v>0.59607843137254901</c:v>
                </c:pt>
                <c:pt idx="1299">
                  <c:v>0.61568627450980395</c:v>
                </c:pt>
                <c:pt idx="1300">
                  <c:v>0.56078431372548998</c:v>
                </c:pt>
                <c:pt idx="1301">
                  <c:v>0.56470588235294095</c:v>
                </c:pt>
                <c:pt idx="1302">
                  <c:v>0.51568627450980398</c:v>
                </c:pt>
                <c:pt idx="1303">
                  <c:v>0.55098039215686301</c:v>
                </c:pt>
                <c:pt idx="1304">
                  <c:v>0.474509803921569</c:v>
                </c:pt>
                <c:pt idx="1305">
                  <c:v>0.43921568627451002</c:v>
                </c:pt>
                <c:pt idx="1306">
                  <c:v>0.32941176470588202</c:v>
                </c:pt>
                <c:pt idx="1307">
                  <c:v>0.3</c:v>
                </c:pt>
                <c:pt idx="1308">
                  <c:v>0.22941176470588201</c:v>
                </c:pt>
                <c:pt idx="1309">
                  <c:v>0.15490196078431401</c:v>
                </c:pt>
                <c:pt idx="1310">
                  <c:v>0.17843137254902</c:v>
                </c:pt>
                <c:pt idx="1311">
                  <c:v>3.3333333333333298E-2</c:v>
                </c:pt>
                <c:pt idx="1312">
                  <c:v>5.29411764705882E-2</c:v>
                </c:pt>
                <c:pt idx="1313">
                  <c:v>-4.11764705882353E-2</c:v>
                </c:pt>
                <c:pt idx="1314">
                  <c:v>1.7647058823529401E-2</c:v>
                </c:pt>
                <c:pt idx="1315">
                  <c:v>0.103921568627451</c:v>
                </c:pt>
                <c:pt idx="1316">
                  <c:v>0.18431372549019601</c:v>
                </c:pt>
                <c:pt idx="1317">
                  <c:v>0.10980392156862701</c:v>
                </c:pt>
                <c:pt idx="1318">
                  <c:v>5.29411764705882E-2</c:v>
                </c:pt>
                <c:pt idx="1319">
                  <c:v>4.9019607843137303E-2</c:v>
                </c:pt>
                <c:pt idx="1320">
                  <c:v>0.24901960784313701</c:v>
                </c:pt>
                <c:pt idx="1321">
                  <c:v>0.40980392156862699</c:v>
                </c:pt>
                <c:pt idx="1322">
                  <c:v>0.68039215686274501</c:v>
                </c:pt>
                <c:pt idx="1323">
                  <c:v>0.83529411764705896</c:v>
                </c:pt>
                <c:pt idx="1324">
                  <c:v>1.12745098039216</c:v>
                </c:pt>
                <c:pt idx="1325">
                  <c:v>1.3274509803921599</c:v>
                </c:pt>
                <c:pt idx="1326">
                  <c:v>1.5039215686274501</c:v>
                </c:pt>
                <c:pt idx="1327">
                  <c:v>1.5039215686274501</c:v>
                </c:pt>
                <c:pt idx="1328">
                  <c:v>1.5039215686274501</c:v>
                </c:pt>
                <c:pt idx="1329">
                  <c:v>1.5039215686274501</c:v>
                </c:pt>
                <c:pt idx="1330">
                  <c:v>1.5039215686274501</c:v>
                </c:pt>
                <c:pt idx="1331">
                  <c:v>1.5039215686274501</c:v>
                </c:pt>
                <c:pt idx="1332">
                  <c:v>1.5039215686274501</c:v>
                </c:pt>
                <c:pt idx="1333">
                  <c:v>1.5039215686274501</c:v>
                </c:pt>
                <c:pt idx="1334">
                  <c:v>1.5039215686274501</c:v>
                </c:pt>
                <c:pt idx="1335">
                  <c:v>1.5039215686274501</c:v>
                </c:pt>
                <c:pt idx="1336">
                  <c:v>1.5039215686274501</c:v>
                </c:pt>
                <c:pt idx="1337">
                  <c:v>1.4921568627451001</c:v>
                </c:pt>
                <c:pt idx="1338">
                  <c:v>1.45294117647059</c:v>
                </c:pt>
                <c:pt idx="1339">
                  <c:v>1.4784313725490199</c:v>
                </c:pt>
                <c:pt idx="1340">
                  <c:v>1.34313725490196</c:v>
                </c:pt>
                <c:pt idx="1341">
                  <c:v>1.3529411764705901</c:v>
                </c:pt>
                <c:pt idx="1342">
                  <c:v>1.18627450980392</c:v>
                </c:pt>
                <c:pt idx="1343">
                  <c:v>1.0862745098039199</c:v>
                </c:pt>
                <c:pt idx="1344">
                  <c:v>0.89019607843137205</c:v>
                </c:pt>
                <c:pt idx="1345">
                  <c:v>0.77647058823529402</c:v>
                </c:pt>
                <c:pt idx="1346">
                  <c:v>0.61960784313725503</c:v>
                </c:pt>
                <c:pt idx="1347">
                  <c:v>0.50980392156862697</c:v>
                </c:pt>
                <c:pt idx="1348">
                  <c:v>0.44509803921568603</c:v>
                </c:pt>
                <c:pt idx="1349">
                  <c:v>0.53529411764705903</c:v>
                </c:pt>
                <c:pt idx="1350">
                  <c:v>0.55098039215686301</c:v>
                </c:pt>
                <c:pt idx="1351">
                  <c:v>0.629411764705882</c:v>
                </c:pt>
                <c:pt idx="1352">
                  <c:v>0.80588235294117605</c:v>
                </c:pt>
                <c:pt idx="1353">
                  <c:v>1.48235294117647</c:v>
                </c:pt>
                <c:pt idx="1354">
                  <c:v>1.5039215686274501</c:v>
                </c:pt>
                <c:pt idx="1355">
                  <c:v>1.5039215686274501</c:v>
                </c:pt>
                <c:pt idx="1356">
                  <c:v>1.5039215686274501</c:v>
                </c:pt>
                <c:pt idx="1357">
                  <c:v>0.67647058823529405</c:v>
                </c:pt>
                <c:pt idx="1358">
                  <c:v>0.30392156862745101</c:v>
                </c:pt>
                <c:pt idx="1359">
                  <c:v>0.28431372549019601</c:v>
                </c:pt>
                <c:pt idx="1360">
                  <c:v>0.47058823529411797</c:v>
                </c:pt>
                <c:pt idx="1361">
                  <c:v>0.53921568627451</c:v>
                </c:pt>
                <c:pt idx="1362">
                  <c:v>0.60588235294117598</c:v>
                </c:pt>
                <c:pt idx="1363">
                  <c:v>0.53529411764705903</c:v>
                </c:pt>
                <c:pt idx="1364">
                  <c:v>0.61960784313725503</c:v>
                </c:pt>
                <c:pt idx="1365">
                  <c:v>0.51568627450980398</c:v>
                </c:pt>
                <c:pt idx="1366">
                  <c:v>0.56470588235294095</c:v>
                </c:pt>
                <c:pt idx="1367">
                  <c:v>0.474509803921569</c:v>
                </c:pt>
                <c:pt idx="1368">
                  <c:v>0.50588235294117601</c:v>
                </c:pt>
                <c:pt idx="1369">
                  <c:v>0.38431372549019599</c:v>
                </c:pt>
                <c:pt idx="1370">
                  <c:v>0.35882352941176499</c:v>
                </c:pt>
                <c:pt idx="1371">
                  <c:v>0.233333333333333</c:v>
                </c:pt>
                <c:pt idx="1372">
                  <c:v>0.27843137254902001</c:v>
                </c:pt>
                <c:pt idx="1373">
                  <c:v>0.16470588235294101</c:v>
                </c:pt>
                <c:pt idx="1374">
                  <c:v>0.22941176470588201</c:v>
                </c:pt>
                <c:pt idx="1375">
                  <c:v>0.21372549019607801</c:v>
                </c:pt>
                <c:pt idx="1376">
                  <c:v>0.31960784313725499</c:v>
                </c:pt>
                <c:pt idx="1377">
                  <c:v>0.33529411764705902</c:v>
                </c:pt>
                <c:pt idx="1378">
                  <c:v>0.415686274509804</c:v>
                </c:pt>
                <c:pt idx="1379">
                  <c:v>0.454901960784314</c:v>
                </c:pt>
                <c:pt idx="1380">
                  <c:v>0.59019607843137301</c:v>
                </c:pt>
                <c:pt idx="1381">
                  <c:v>0.62549019607843104</c:v>
                </c:pt>
                <c:pt idx="1382">
                  <c:v>0.69607843137254899</c:v>
                </c:pt>
                <c:pt idx="1383">
                  <c:v>0.66078431372548996</c:v>
                </c:pt>
                <c:pt idx="1384">
                  <c:v>0.64117647058823501</c:v>
                </c:pt>
                <c:pt idx="1385">
                  <c:v>0.64509803921568598</c:v>
                </c:pt>
                <c:pt idx="1386">
                  <c:v>0.61568627450980395</c:v>
                </c:pt>
                <c:pt idx="1387">
                  <c:v>0.629411764705882</c:v>
                </c:pt>
                <c:pt idx="1388">
                  <c:v>0.53921568627451</c:v>
                </c:pt>
                <c:pt idx="1389">
                  <c:v>0.59019607843137301</c:v>
                </c:pt>
                <c:pt idx="1390">
                  <c:v>0.52941176470588203</c:v>
                </c:pt>
                <c:pt idx="1391">
                  <c:v>0.62549019607843104</c:v>
                </c:pt>
                <c:pt idx="1392">
                  <c:v>0.60980392156862795</c:v>
                </c:pt>
                <c:pt idx="1393">
                  <c:v>0.77647058823529402</c:v>
                </c:pt>
                <c:pt idx="1394">
                  <c:v>0.72156862745098005</c:v>
                </c:pt>
                <c:pt idx="1395">
                  <c:v>0.73137254901960802</c:v>
                </c:pt>
                <c:pt idx="1396">
                  <c:v>0.55098039215686301</c:v>
                </c:pt>
                <c:pt idx="1397">
                  <c:v>0.51568627450980398</c:v>
                </c:pt>
                <c:pt idx="1398">
                  <c:v>0.4</c:v>
                </c:pt>
                <c:pt idx="1399">
                  <c:v>0.480392156862745</c:v>
                </c:pt>
                <c:pt idx="1400">
                  <c:v>0.37450980392156902</c:v>
                </c:pt>
                <c:pt idx="1401">
                  <c:v>0.44509803921568603</c:v>
                </c:pt>
                <c:pt idx="1402">
                  <c:v>0.454901960784314</c:v>
                </c:pt>
                <c:pt idx="1403">
                  <c:v>0.40980392156862699</c:v>
                </c:pt>
                <c:pt idx="1404">
                  <c:v>0.35882352941176499</c:v>
                </c:pt>
                <c:pt idx="1405">
                  <c:v>0.39411764705882302</c:v>
                </c:pt>
                <c:pt idx="1406">
                  <c:v>0.40980392156862699</c:v>
                </c:pt>
                <c:pt idx="1407">
                  <c:v>0.33529411764705902</c:v>
                </c:pt>
                <c:pt idx="1408">
                  <c:v>0.39411764705882302</c:v>
                </c:pt>
                <c:pt idx="1409">
                  <c:v>0.34901960784313701</c:v>
                </c:pt>
                <c:pt idx="1410">
                  <c:v>0.435294117647059</c:v>
                </c:pt>
                <c:pt idx="1411">
                  <c:v>0.41960784313725502</c:v>
                </c:pt>
                <c:pt idx="1412">
                  <c:v>0.480392156862745</c:v>
                </c:pt>
                <c:pt idx="1413">
                  <c:v>0.46078431372549</c:v>
                </c:pt>
                <c:pt idx="1414">
                  <c:v>0.53921568627451</c:v>
                </c:pt>
                <c:pt idx="1415">
                  <c:v>0.50588235294117601</c:v>
                </c:pt>
                <c:pt idx="1416">
                  <c:v>0.58039215686274503</c:v>
                </c:pt>
                <c:pt idx="1417">
                  <c:v>0.50588235294117601</c:v>
                </c:pt>
                <c:pt idx="1418">
                  <c:v>0.55098039215686301</c:v>
                </c:pt>
                <c:pt idx="1419">
                  <c:v>0.5</c:v>
                </c:pt>
                <c:pt idx="1420">
                  <c:v>0.57058823529411795</c:v>
                </c:pt>
                <c:pt idx="1421">
                  <c:v>0.52549019607843095</c:v>
                </c:pt>
                <c:pt idx="1422">
                  <c:v>0.55098039215686301</c:v>
                </c:pt>
                <c:pt idx="1423">
                  <c:v>0.48431372549019602</c:v>
                </c:pt>
                <c:pt idx="1424">
                  <c:v>0.55098039215686301</c:v>
                </c:pt>
                <c:pt idx="1425">
                  <c:v>0.46078431372549</c:v>
                </c:pt>
                <c:pt idx="1426">
                  <c:v>0.48431372549019602</c:v>
                </c:pt>
                <c:pt idx="1427">
                  <c:v>0.42549019607843103</c:v>
                </c:pt>
                <c:pt idx="1428">
                  <c:v>0.48431372549019602</c:v>
                </c:pt>
                <c:pt idx="1429">
                  <c:v>0.43921568627451002</c:v>
                </c:pt>
                <c:pt idx="1430">
                  <c:v>0.474509803921569</c:v>
                </c:pt>
                <c:pt idx="1431">
                  <c:v>0.46078431372549</c:v>
                </c:pt>
                <c:pt idx="1432">
                  <c:v>0.50588235294117601</c:v>
                </c:pt>
                <c:pt idx="1433">
                  <c:v>0.47058823529411797</c:v>
                </c:pt>
                <c:pt idx="1434">
                  <c:v>0.55490196078431397</c:v>
                </c:pt>
                <c:pt idx="1435">
                  <c:v>0.59019607843137301</c:v>
                </c:pt>
                <c:pt idx="1436">
                  <c:v>0.53921568627451</c:v>
                </c:pt>
                <c:pt idx="1437">
                  <c:v>0.58039215686274503</c:v>
                </c:pt>
                <c:pt idx="1438">
                  <c:v>0.545098039215686</c:v>
                </c:pt>
                <c:pt idx="1439">
                  <c:v>0.56078431372548998</c:v>
                </c:pt>
                <c:pt idx="1440">
                  <c:v>0.44901960784313699</c:v>
                </c:pt>
                <c:pt idx="1441">
                  <c:v>0.46470588235294102</c:v>
                </c:pt>
                <c:pt idx="1442">
                  <c:v>0.28431372549019601</c:v>
                </c:pt>
                <c:pt idx="1443">
                  <c:v>0.24901960784313701</c:v>
                </c:pt>
                <c:pt idx="1444">
                  <c:v>0.158823529411765</c:v>
                </c:pt>
                <c:pt idx="1445">
                  <c:v>9.41176470588235E-2</c:v>
                </c:pt>
                <c:pt idx="1446">
                  <c:v>-1.9607843137254902E-3</c:v>
                </c:pt>
                <c:pt idx="1447">
                  <c:v>3.9215686274509803E-3</c:v>
                </c:pt>
                <c:pt idx="1448">
                  <c:v>-7.2549019607843102E-2</c:v>
                </c:pt>
                <c:pt idx="1449">
                  <c:v>-5.6862745098039201E-2</c:v>
                </c:pt>
                <c:pt idx="1450">
                  <c:v>-0.12745098039215699</c:v>
                </c:pt>
                <c:pt idx="1451">
                  <c:v>-0.12156862745098</c:v>
                </c:pt>
                <c:pt idx="1452">
                  <c:v>-0.182352941176471</c:v>
                </c:pt>
                <c:pt idx="1453">
                  <c:v>0.415686274509804</c:v>
                </c:pt>
                <c:pt idx="1454">
                  <c:v>1.16274509803922</c:v>
                </c:pt>
                <c:pt idx="1455">
                  <c:v>1.5039215686274501</c:v>
                </c:pt>
                <c:pt idx="1456">
                  <c:v>1.42745098039216</c:v>
                </c:pt>
                <c:pt idx="1457">
                  <c:v>0.51960784313725505</c:v>
                </c:pt>
                <c:pt idx="1458">
                  <c:v>-0.105882352941176</c:v>
                </c:pt>
                <c:pt idx="1459">
                  <c:v>-0.12156862745098</c:v>
                </c:pt>
                <c:pt idx="1460">
                  <c:v>3.9215686274509803E-3</c:v>
                </c:pt>
                <c:pt idx="1461">
                  <c:v>-2.7450980392156901E-2</c:v>
                </c:pt>
                <c:pt idx="1462">
                  <c:v>4.9019607843137303E-2</c:v>
                </c:pt>
                <c:pt idx="1463">
                  <c:v>2.9411764705882401E-2</c:v>
                </c:pt>
                <c:pt idx="1464">
                  <c:v>6.8627450980392204E-2</c:v>
                </c:pt>
                <c:pt idx="1465">
                  <c:v>-2.1568627450980399E-2</c:v>
                </c:pt>
                <c:pt idx="1466">
                  <c:v>-1.9607843137254902E-3</c:v>
                </c:pt>
                <c:pt idx="1467">
                  <c:v>4.3137254901960798E-2</c:v>
                </c:pt>
                <c:pt idx="1468">
                  <c:v>0.15490196078431401</c:v>
                </c:pt>
                <c:pt idx="1469">
                  <c:v>0.149019607843137</c:v>
                </c:pt>
                <c:pt idx="1470">
                  <c:v>0.24901960784313701</c:v>
                </c:pt>
                <c:pt idx="1471">
                  <c:v>0.158823529411765</c:v>
                </c:pt>
                <c:pt idx="1472">
                  <c:v>0.168627450980392</c:v>
                </c:pt>
                <c:pt idx="1473">
                  <c:v>0.10980392156862701</c:v>
                </c:pt>
                <c:pt idx="1474">
                  <c:v>0.143137254901961</c:v>
                </c:pt>
                <c:pt idx="1475">
                  <c:v>4.3137254901960798E-2</c:v>
                </c:pt>
                <c:pt idx="1476">
                  <c:v>0.10980392156862701</c:v>
                </c:pt>
                <c:pt idx="1477">
                  <c:v>0.143137254901961</c:v>
                </c:pt>
                <c:pt idx="1478">
                  <c:v>0.24901960784313701</c:v>
                </c:pt>
                <c:pt idx="1479">
                  <c:v>0.29019607843137302</c:v>
                </c:pt>
                <c:pt idx="1480">
                  <c:v>0.39019607843137299</c:v>
                </c:pt>
                <c:pt idx="1481">
                  <c:v>0.38039215686274502</c:v>
                </c:pt>
                <c:pt idx="1482">
                  <c:v>0.46078431372549</c:v>
                </c:pt>
                <c:pt idx="1483">
                  <c:v>0.49019607843137297</c:v>
                </c:pt>
                <c:pt idx="1484">
                  <c:v>0.58039215686274503</c:v>
                </c:pt>
                <c:pt idx="1485">
                  <c:v>0.60588235294117598</c:v>
                </c:pt>
                <c:pt idx="1486">
                  <c:v>0.57450980392156903</c:v>
                </c:pt>
                <c:pt idx="1487">
                  <c:v>0.629411764705882</c:v>
                </c:pt>
                <c:pt idx="1488">
                  <c:v>0.61568627450980395</c:v>
                </c:pt>
                <c:pt idx="1489">
                  <c:v>0.70980392156862704</c:v>
                </c:pt>
                <c:pt idx="1490">
                  <c:v>0.59019607843137301</c:v>
                </c:pt>
                <c:pt idx="1491">
                  <c:v>0.59607843137254901</c:v>
                </c:pt>
                <c:pt idx="1492">
                  <c:v>0.44901960784313699</c:v>
                </c:pt>
                <c:pt idx="1493">
                  <c:v>0.47058823529411797</c:v>
                </c:pt>
                <c:pt idx="1494">
                  <c:v>0.34901960784313701</c:v>
                </c:pt>
                <c:pt idx="1495">
                  <c:v>0.37450980392156902</c:v>
                </c:pt>
                <c:pt idx="1496">
                  <c:v>0.25490196078431399</c:v>
                </c:pt>
                <c:pt idx="1497">
                  <c:v>0.22941176470588201</c:v>
                </c:pt>
                <c:pt idx="1498">
                  <c:v>0.13921568627451</c:v>
                </c:pt>
                <c:pt idx="1499">
                  <c:v>0.16470588235294101</c:v>
                </c:pt>
                <c:pt idx="1500">
                  <c:v>9.41176470588235E-2</c:v>
                </c:pt>
                <c:pt idx="1501">
                  <c:v>0.133333333333333</c:v>
                </c:pt>
                <c:pt idx="1502">
                  <c:v>5.8823529411764698E-2</c:v>
                </c:pt>
                <c:pt idx="1503">
                  <c:v>0.143137254901961</c:v>
                </c:pt>
                <c:pt idx="1504">
                  <c:v>0.129411764705882</c:v>
                </c:pt>
                <c:pt idx="1505">
                  <c:v>0.19411764705882401</c:v>
                </c:pt>
                <c:pt idx="1506">
                  <c:v>0.2</c:v>
                </c:pt>
                <c:pt idx="1507">
                  <c:v>0.29411764705882398</c:v>
                </c:pt>
                <c:pt idx="1508">
                  <c:v>0.26862745098039198</c:v>
                </c:pt>
                <c:pt idx="1509">
                  <c:v>0.32352941176470601</c:v>
                </c:pt>
                <c:pt idx="1510">
                  <c:v>0.35490196078431402</c:v>
                </c:pt>
                <c:pt idx="1511">
                  <c:v>0.31372549019607798</c:v>
                </c:pt>
                <c:pt idx="1512">
                  <c:v>0.35490196078431402</c:v>
                </c:pt>
                <c:pt idx="1513">
                  <c:v>0.32941176470588202</c:v>
                </c:pt>
                <c:pt idx="1514">
                  <c:v>0.415686274509804</c:v>
                </c:pt>
                <c:pt idx="1515">
                  <c:v>0.33921568627450999</c:v>
                </c:pt>
                <c:pt idx="1516">
                  <c:v>0.35490196078431402</c:v>
                </c:pt>
                <c:pt idx="1517">
                  <c:v>0.21372549019607801</c:v>
                </c:pt>
                <c:pt idx="1518">
                  <c:v>0.223529411764706</c:v>
                </c:pt>
                <c:pt idx="1519">
                  <c:v>5.8823529411764698E-2</c:v>
                </c:pt>
                <c:pt idx="1520">
                  <c:v>6.8627450980392204E-2</c:v>
                </c:pt>
                <c:pt idx="1521">
                  <c:v>-0.101960784313725</c:v>
                </c:pt>
                <c:pt idx="1522">
                  <c:v>-0.20196078431372499</c:v>
                </c:pt>
                <c:pt idx="1523">
                  <c:v>-0.37254901960784298</c:v>
                </c:pt>
                <c:pt idx="1524">
                  <c:v>-0.47254901960784301</c:v>
                </c:pt>
                <c:pt idx="1525">
                  <c:v>-0.50196078431372604</c:v>
                </c:pt>
                <c:pt idx="1526">
                  <c:v>-0.50196078431372604</c:v>
                </c:pt>
                <c:pt idx="1527">
                  <c:v>-0.50196078431372604</c:v>
                </c:pt>
                <c:pt idx="1528">
                  <c:v>-0.50196078431372604</c:v>
                </c:pt>
                <c:pt idx="1529">
                  <c:v>-0.50196078431372604</c:v>
                </c:pt>
                <c:pt idx="1530">
                  <c:v>-0.50196078431372604</c:v>
                </c:pt>
                <c:pt idx="1531">
                  <c:v>-0.50196078431372604</c:v>
                </c:pt>
                <c:pt idx="1532">
                  <c:v>-0.50196078431372604</c:v>
                </c:pt>
                <c:pt idx="1533">
                  <c:v>-0.50196078431372604</c:v>
                </c:pt>
                <c:pt idx="1534">
                  <c:v>-0.46274509803921599</c:v>
                </c:pt>
                <c:pt idx="1535">
                  <c:v>-0.41764705882352898</c:v>
                </c:pt>
                <c:pt idx="1536">
                  <c:v>-0.43725490196078398</c:v>
                </c:pt>
                <c:pt idx="1537">
                  <c:v>-0.34705882352941197</c:v>
                </c:pt>
                <c:pt idx="1538">
                  <c:v>-0.27647058823529402</c:v>
                </c:pt>
                <c:pt idx="1539">
                  <c:v>-0.207843137254902</c:v>
                </c:pt>
                <c:pt idx="1540">
                  <c:v>-0.22156862745097999</c:v>
                </c:pt>
                <c:pt idx="1541">
                  <c:v>-0.13137254901960799</c:v>
                </c:pt>
                <c:pt idx="1542">
                  <c:v>-0.20196078431372499</c:v>
                </c:pt>
                <c:pt idx="1543">
                  <c:v>-0.13725490196078399</c:v>
                </c:pt>
                <c:pt idx="1544">
                  <c:v>-0.21176470588235299</c:v>
                </c:pt>
                <c:pt idx="1545">
                  <c:v>-0.172549019607843</c:v>
                </c:pt>
                <c:pt idx="1546">
                  <c:v>-0.20196078431372499</c:v>
                </c:pt>
                <c:pt idx="1547">
                  <c:v>-9.21568627450981E-2</c:v>
                </c:pt>
                <c:pt idx="1548">
                  <c:v>-7.6470588235294096E-2</c:v>
                </c:pt>
                <c:pt idx="1549">
                  <c:v>9.8039215686274495E-2</c:v>
                </c:pt>
                <c:pt idx="1550">
                  <c:v>7.4509803921568599E-2</c:v>
                </c:pt>
                <c:pt idx="1551">
                  <c:v>0.168627450980392</c:v>
                </c:pt>
                <c:pt idx="1552">
                  <c:v>0.10980392156862701</c:v>
                </c:pt>
                <c:pt idx="1553">
                  <c:v>0.46470588235294102</c:v>
                </c:pt>
                <c:pt idx="1554">
                  <c:v>1.04705882352941</c:v>
                </c:pt>
                <c:pt idx="1555">
                  <c:v>1.5039215686274501</c:v>
                </c:pt>
                <c:pt idx="1556">
                  <c:v>1.5039215686274501</c:v>
                </c:pt>
                <c:pt idx="1557">
                  <c:v>1.5039215686274501</c:v>
                </c:pt>
                <c:pt idx="1558">
                  <c:v>0.90196078431372595</c:v>
                </c:pt>
                <c:pt idx="1559">
                  <c:v>0.70980392156862704</c:v>
                </c:pt>
                <c:pt idx="1560">
                  <c:v>0.876470588235294</c:v>
                </c:pt>
                <c:pt idx="1561">
                  <c:v>0.97058823529411697</c:v>
                </c:pt>
                <c:pt idx="1562">
                  <c:v>0.86666666666666703</c:v>
                </c:pt>
                <c:pt idx="1563">
                  <c:v>0.71568627450980404</c:v>
                </c:pt>
                <c:pt idx="1564">
                  <c:v>0.62549019607843104</c:v>
                </c:pt>
                <c:pt idx="1565">
                  <c:v>0.49411764705882399</c:v>
                </c:pt>
                <c:pt idx="1566">
                  <c:v>0.33529411764705902</c:v>
                </c:pt>
                <c:pt idx="1567">
                  <c:v>0.28431372549019601</c:v>
                </c:pt>
                <c:pt idx="1568">
                  <c:v>0.35490196078431402</c:v>
                </c:pt>
                <c:pt idx="1569">
                  <c:v>0.26470588235294101</c:v>
                </c:pt>
                <c:pt idx="1570">
                  <c:v>0.17450980392156901</c:v>
                </c:pt>
                <c:pt idx="1571">
                  <c:v>-1.1764705882352899E-2</c:v>
                </c:pt>
                <c:pt idx="1572">
                  <c:v>-5.6862745098039201E-2</c:v>
                </c:pt>
                <c:pt idx="1573">
                  <c:v>-0.22156862745097999</c:v>
                </c:pt>
                <c:pt idx="1574">
                  <c:v>-0.237254901960784</c:v>
                </c:pt>
                <c:pt idx="1575">
                  <c:v>-0.44705882352941201</c:v>
                </c:pt>
                <c:pt idx="1576">
                  <c:v>-0.50196078431372604</c:v>
                </c:pt>
                <c:pt idx="1577">
                  <c:v>-0.50196078431372604</c:v>
                </c:pt>
                <c:pt idx="1578">
                  <c:v>-0.50196078431372604</c:v>
                </c:pt>
                <c:pt idx="1579">
                  <c:v>-0.50196078431372604</c:v>
                </c:pt>
                <c:pt idx="1580">
                  <c:v>-0.50196078431372604</c:v>
                </c:pt>
                <c:pt idx="1581">
                  <c:v>-0.50196078431372604</c:v>
                </c:pt>
                <c:pt idx="1582">
                  <c:v>-0.50196078431372604</c:v>
                </c:pt>
                <c:pt idx="1583">
                  <c:v>-0.50196078431372604</c:v>
                </c:pt>
                <c:pt idx="1584">
                  <c:v>-0.50196078431372604</c:v>
                </c:pt>
                <c:pt idx="1585">
                  <c:v>-0.50196078431372604</c:v>
                </c:pt>
                <c:pt idx="1586">
                  <c:v>-0.50196078431372604</c:v>
                </c:pt>
                <c:pt idx="1587">
                  <c:v>-0.50196078431372604</c:v>
                </c:pt>
                <c:pt idx="1588">
                  <c:v>-0.50196078431372604</c:v>
                </c:pt>
                <c:pt idx="1589">
                  <c:v>-0.311764705882353</c:v>
                </c:pt>
                <c:pt idx="1590">
                  <c:v>-1.1764705882352899E-2</c:v>
                </c:pt>
                <c:pt idx="1591">
                  <c:v>0.23921568627451001</c:v>
                </c:pt>
                <c:pt idx="1592">
                  <c:v>0.36470588235294099</c:v>
                </c:pt>
                <c:pt idx="1593">
                  <c:v>0.52941176470588203</c:v>
                </c:pt>
                <c:pt idx="1594">
                  <c:v>0.57058823529411795</c:v>
                </c:pt>
                <c:pt idx="1595">
                  <c:v>0.67058823529411804</c:v>
                </c:pt>
                <c:pt idx="1596">
                  <c:v>0.64117647058823501</c:v>
                </c:pt>
                <c:pt idx="1597">
                  <c:v>0.8</c:v>
                </c:pt>
                <c:pt idx="1598">
                  <c:v>0.876470588235294</c:v>
                </c:pt>
                <c:pt idx="1599">
                  <c:v>1.0862745098039199</c:v>
                </c:pt>
                <c:pt idx="1600">
                  <c:v>1.1823529411764699</c:v>
                </c:pt>
                <c:pt idx="1601">
                  <c:v>1.4176470588235299</c:v>
                </c:pt>
                <c:pt idx="1602">
                  <c:v>1.44705882352941</c:v>
                </c:pt>
                <c:pt idx="1603">
                  <c:v>1.5039215686274501</c:v>
                </c:pt>
                <c:pt idx="1604">
                  <c:v>1.5039215686274501</c:v>
                </c:pt>
                <c:pt idx="1605">
                  <c:v>1.5039215686274501</c:v>
                </c:pt>
                <c:pt idx="1606">
                  <c:v>1.5039215686274501</c:v>
                </c:pt>
                <c:pt idx="1607">
                  <c:v>1.5039215686274501</c:v>
                </c:pt>
                <c:pt idx="1608">
                  <c:v>1.5039215686274501</c:v>
                </c:pt>
                <c:pt idx="1609">
                  <c:v>1.5039215686274501</c:v>
                </c:pt>
                <c:pt idx="1610">
                  <c:v>1.5039215686274501</c:v>
                </c:pt>
                <c:pt idx="1611">
                  <c:v>1.5039215686274501</c:v>
                </c:pt>
                <c:pt idx="1612">
                  <c:v>1.4784313725490199</c:v>
                </c:pt>
                <c:pt idx="1613">
                  <c:v>1.411764705882349</c:v>
                </c:pt>
                <c:pt idx="1614">
                  <c:v>1.2725490196078399</c:v>
                </c:pt>
                <c:pt idx="1615">
                  <c:v>1.1764705882352899</c:v>
                </c:pt>
                <c:pt idx="1616">
                  <c:v>1.18627450980392</c:v>
                </c:pt>
                <c:pt idx="1617">
                  <c:v>1.00588235294118</c:v>
                </c:pt>
                <c:pt idx="1618">
                  <c:v>0.92549019607843097</c:v>
                </c:pt>
                <c:pt idx="1619">
                  <c:v>0.74509803921568596</c:v>
                </c:pt>
                <c:pt idx="1620">
                  <c:v>0.68039215686274501</c:v>
                </c:pt>
                <c:pt idx="1621">
                  <c:v>0.55098039215686301</c:v>
                </c:pt>
                <c:pt idx="1622">
                  <c:v>0.51960784313725505</c:v>
                </c:pt>
                <c:pt idx="1623">
                  <c:v>0.49411764705882399</c:v>
                </c:pt>
                <c:pt idx="1624">
                  <c:v>0.66078431372548996</c:v>
                </c:pt>
                <c:pt idx="1625">
                  <c:v>0.71568627450980404</c:v>
                </c:pt>
                <c:pt idx="1626">
                  <c:v>0.88627450980392097</c:v>
                </c:pt>
                <c:pt idx="1627">
                  <c:v>0.90588235294117603</c:v>
                </c:pt>
                <c:pt idx="1628">
                  <c:v>0.93725490196078398</c:v>
                </c:pt>
                <c:pt idx="1629">
                  <c:v>0.876470588235294</c:v>
                </c:pt>
                <c:pt idx="1630">
                  <c:v>0.98235294117646998</c:v>
                </c:pt>
                <c:pt idx="1631">
                  <c:v>0.99607843137254903</c:v>
                </c:pt>
                <c:pt idx="1632">
                  <c:v>1.1176470588235301</c:v>
                </c:pt>
                <c:pt idx="1633">
                  <c:v>1.1411764705882399</c:v>
                </c:pt>
                <c:pt idx="1634">
                  <c:v>1.2568627450980401</c:v>
                </c:pt>
                <c:pt idx="1635">
                  <c:v>1.3078431372549</c:v>
                </c:pt>
                <c:pt idx="1636">
                  <c:v>1.3333333333333299</c:v>
                </c:pt>
                <c:pt idx="1637">
                  <c:v>1.28235294117647</c:v>
                </c:pt>
                <c:pt idx="1638">
                  <c:v>1.3078431372549</c:v>
                </c:pt>
                <c:pt idx="1639">
                  <c:v>1.2568627450980401</c:v>
                </c:pt>
                <c:pt idx="1640">
                  <c:v>1.2274509803921601</c:v>
                </c:pt>
                <c:pt idx="1641">
                  <c:v>1.2313725490196099</c:v>
                </c:pt>
                <c:pt idx="1642">
                  <c:v>1.10196078431373</c:v>
                </c:pt>
                <c:pt idx="1643">
                  <c:v>1.03725490196078</c:v>
                </c:pt>
                <c:pt idx="1644">
                  <c:v>0.96078431372549</c:v>
                </c:pt>
                <c:pt idx="1645">
                  <c:v>0.93137254901960798</c:v>
                </c:pt>
                <c:pt idx="1646">
                  <c:v>0.85686274509803895</c:v>
                </c:pt>
                <c:pt idx="1647">
                  <c:v>0.89019607843137205</c:v>
                </c:pt>
                <c:pt idx="1648">
                  <c:v>0.77058823529411802</c:v>
                </c:pt>
                <c:pt idx="1649">
                  <c:v>0.78627450980392199</c:v>
                </c:pt>
                <c:pt idx="1650">
                  <c:v>0.70980392156862704</c:v>
                </c:pt>
                <c:pt idx="1651">
                  <c:v>0.72549019607843102</c:v>
                </c:pt>
                <c:pt idx="1652">
                  <c:v>0.64509803921568598</c:v>
                </c:pt>
                <c:pt idx="1653">
                  <c:v>1.1725490196078401</c:v>
                </c:pt>
                <c:pt idx="1654">
                  <c:v>1.5039215686274501</c:v>
                </c:pt>
                <c:pt idx="1655">
                  <c:v>1.5039215686274501</c:v>
                </c:pt>
                <c:pt idx="1656">
                  <c:v>1.5039215686274501</c:v>
                </c:pt>
                <c:pt idx="1657">
                  <c:v>0.92549019607843097</c:v>
                </c:pt>
                <c:pt idx="1658">
                  <c:v>0.44509803921568603</c:v>
                </c:pt>
                <c:pt idx="1659">
                  <c:v>0.435294117647059</c:v>
                </c:pt>
                <c:pt idx="1660">
                  <c:v>0.584313725490196</c:v>
                </c:pt>
                <c:pt idx="1661">
                  <c:v>0.629411764705882</c:v>
                </c:pt>
                <c:pt idx="1662">
                  <c:v>0.64509803921568598</c:v>
                </c:pt>
                <c:pt idx="1663">
                  <c:v>0.59019607843137301</c:v>
                </c:pt>
                <c:pt idx="1664">
                  <c:v>0.66078431372548996</c:v>
                </c:pt>
                <c:pt idx="1665">
                  <c:v>0.65098039215686299</c:v>
                </c:pt>
                <c:pt idx="1666">
                  <c:v>0.79607843137254897</c:v>
                </c:pt>
                <c:pt idx="1667">
                  <c:v>0.74117647058823499</c:v>
                </c:pt>
                <c:pt idx="1668">
                  <c:v>0.97647058823529398</c:v>
                </c:pt>
                <c:pt idx="1669">
                  <c:v>1.0215686274509801</c:v>
                </c:pt>
                <c:pt idx="1670">
                  <c:v>1.0862745098039199</c:v>
                </c:pt>
                <c:pt idx="1671">
                  <c:v>1.07254901960784</c:v>
                </c:pt>
                <c:pt idx="1672">
                  <c:v>1.15098039215686</c:v>
                </c:pt>
                <c:pt idx="1673">
                  <c:v>1.09607843137255</c:v>
                </c:pt>
                <c:pt idx="1674">
                  <c:v>1.1176470588235301</c:v>
                </c:pt>
                <c:pt idx="1675">
                  <c:v>0.98627450980392195</c:v>
                </c:pt>
                <c:pt idx="1676">
                  <c:v>0.99607843137254903</c:v>
                </c:pt>
                <c:pt idx="1677">
                  <c:v>0.870588235294118</c:v>
                </c:pt>
                <c:pt idx="1678">
                  <c:v>0.92549019607843097</c:v>
                </c:pt>
                <c:pt idx="1679">
                  <c:v>0.85098039215686305</c:v>
                </c:pt>
                <c:pt idx="1680">
                  <c:v>0.915686274509804</c:v>
                </c:pt>
                <c:pt idx="1681">
                  <c:v>0.85098039215686305</c:v>
                </c:pt>
                <c:pt idx="1682">
                  <c:v>0.92549019607843097</c:v>
                </c:pt>
                <c:pt idx="1683">
                  <c:v>0.92156862745098</c:v>
                </c:pt>
                <c:pt idx="1684">
                  <c:v>1.00588235294118</c:v>
                </c:pt>
                <c:pt idx="1685">
                  <c:v>1.0509803921568599</c:v>
                </c:pt>
                <c:pt idx="1686">
                  <c:v>1.04705882352941</c:v>
                </c:pt>
                <c:pt idx="1687">
                  <c:v>1.16274509803922</c:v>
                </c:pt>
                <c:pt idx="1688">
                  <c:v>1.2313725490196099</c:v>
                </c:pt>
                <c:pt idx="1689">
                  <c:v>1.2627450980392201</c:v>
                </c:pt>
                <c:pt idx="1690">
                  <c:v>1.22156862745098</c:v>
                </c:pt>
                <c:pt idx="1691">
                  <c:v>1.27647058823529</c:v>
                </c:pt>
                <c:pt idx="1692">
                  <c:v>1.2313725490196099</c:v>
                </c:pt>
                <c:pt idx="1693">
                  <c:v>1.3078431372549</c:v>
                </c:pt>
                <c:pt idx="1694">
                  <c:v>1.15686274509804</c:v>
                </c:pt>
                <c:pt idx="1695">
                  <c:v>1.1764705882352899</c:v>
                </c:pt>
                <c:pt idx="1696">
                  <c:v>0.93137254901960798</c:v>
                </c:pt>
                <c:pt idx="1697">
                  <c:v>0.78627450980392199</c:v>
                </c:pt>
                <c:pt idx="1698">
                  <c:v>0.51568627450980398</c:v>
                </c:pt>
                <c:pt idx="1699">
                  <c:v>0.435294117647059</c:v>
                </c:pt>
                <c:pt idx="1700">
                  <c:v>0.33529411764705902</c:v>
                </c:pt>
                <c:pt idx="1701">
                  <c:v>0.38431372549019599</c:v>
                </c:pt>
                <c:pt idx="1702">
                  <c:v>0.30980392156862702</c:v>
                </c:pt>
                <c:pt idx="1703">
                  <c:v>0.32941176470588202</c:v>
                </c:pt>
                <c:pt idx="1704">
                  <c:v>0.27450980392156898</c:v>
                </c:pt>
                <c:pt idx="1705">
                  <c:v>0.33921568627450999</c:v>
                </c:pt>
                <c:pt idx="1706">
                  <c:v>0.25490196078431399</c:v>
                </c:pt>
                <c:pt idx="1707">
                  <c:v>0.223529411764706</c:v>
                </c:pt>
                <c:pt idx="1708">
                  <c:v>0.15490196078431401</c:v>
                </c:pt>
                <c:pt idx="1709">
                  <c:v>0.158823529411765</c:v>
                </c:pt>
                <c:pt idx="1710">
                  <c:v>8.8235294117647106E-2</c:v>
                </c:pt>
                <c:pt idx="1711">
                  <c:v>7.4509803921568599E-2</c:v>
                </c:pt>
                <c:pt idx="1712">
                  <c:v>0.119607843137255</c:v>
                </c:pt>
                <c:pt idx="1713">
                  <c:v>6.2745098039215699E-2</c:v>
                </c:pt>
                <c:pt idx="1714">
                  <c:v>0.113725490196078</c:v>
                </c:pt>
                <c:pt idx="1715">
                  <c:v>5.8823529411764698E-2</c:v>
                </c:pt>
                <c:pt idx="1716">
                  <c:v>0.119607843137255</c:v>
                </c:pt>
                <c:pt idx="1717">
                  <c:v>3.3333333333333298E-2</c:v>
                </c:pt>
                <c:pt idx="1718">
                  <c:v>9.41176470588235E-2</c:v>
                </c:pt>
                <c:pt idx="1719">
                  <c:v>0.20980392156862701</c:v>
                </c:pt>
                <c:pt idx="1720">
                  <c:v>0.44509803921568603</c:v>
                </c:pt>
                <c:pt idx="1721">
                  <c:v>0.59019607843137301</c:v>
                </c:pt>
                <c:pt idx="1722">
                  <c:v>0.74117647058823499</c:v>
                </c:pt>
                <c:pt idx="1723">
                  <c:v>0.72549019607843102</c:v>
                </c:pt>
                <c:pt idx="1724">
                  <c:v>0.86078431372549002</c:v>
                </c:pt>
                <c:pt idx="1725">
                  <c:v>0.84509803921568605</c:v>
                </c:pt>
                <c:pt idx="1726">
                  <c:v>0.92156862745098</c:v>
                </c:pt>
                <c:pt idx="1727">
                  <c:v>0.84117647058823497</c:v>
                </c:pt>
                <c:pt idx="1728">
                  <c:v>0.8</c:v>
                </c:pt>
                <c:pt idx="1729">
                  <c:v>0.66470588235294104</c:v>
                </c:pt>
                <c:pt idx="1730">
                  <c:v>0.64509803921568598</c:v>
                </c:pt>
                <c:pt idx="1731">
                  <c:v>0.52941176470588203</c:v>
                </c:pt>
                <c:pt idx="1732">
                  <c:v>0.545098039215686</c:v>
                </c:pt>
                <c:pt idx="1733">
                  <c:v>0.48431372549019602</c:v>
                </c:pt>
                <c:pt idx="1734">
                  <c:v>0.49019607843137297</c:v>
                </c:pt>
                <c:pt idx="1735">
                  <c:v>0.435294117647059</c:v>
                </c:pt>
                <c:pt idx="1736">
                  <c:v>0.42549019607843103</c:v>
                </c:pt>
                <c:pt idx="1737">
                  <c:v>0.33529411764705902</c:v>
                </c:pt>
                <c:pt idx="1738">
                  <c:v>0.3</c:v>
                </c:pt>
                <c:pt idx="1739">
                  <c:v>0.38039215686274502</c:v>
                </c:pt>
                <c:pt idx="1740">
                  <c:v>0.31372549019607798</c:v>
                </c:pt>
                <c:pt idx="1741">
                  <c:v>0.34901960784313701</c:v>
                </c:pt>
                <c:pt idx="1742">
                  <c:v>0.26470588235294101</c:v>
                </c:pt>
                <c:pt idx="1743">
                  <c:v>0.30980392156862702</c:v>
                </c:pt>
                <c:pt idx="1744">
                  <c:v>0.168627450980392</c:v>
                </c:pt>
                <c:pt idx="1745">
                  <c:v>7.8431372549019607E-2</c:v>
                </c:pt>
                <c:pt idx="1746">
                  <c:v>-5.6862745098039201E-2</c:v>
                </c:pt>
                <c:pt idx="1747">
                  <c:v>-0.14705882352941199</c:v>
                </c:pt>
                <c:pt idx="1748">
                  <c:v>-0.311764705882353</c:v>
                </c:pt>
                <c:pt idx="1749">
                  <c:v>-0.37254901960784298</c:v>
                </c:pt>
                <c:pt idx="1750">
                  <c:v>-0.50196078431372604</c:v>
                </c:pt>
                <c:pt idx="1751">
                  <c:v>-0.50196078431372604</c:v>
                </c:pt>
                <c:pt idx="1752">
                  <c:v>-0.50196078431372604</c:v>
                </c:pt>
                <c:pt idx="1753">
                  <c:v>-0.50196078431372604</c:v>
                </c:pt>
                <c:pt idx="1754">
                  <c:v>3.9215686274509803E-3</c:v>
                </c:pt>
                <c:pt idx="1755">
                  <c:v>1.12745098039216</c:v>
                </c:pt>
                <c:pt idx="1756">
                  <c:v>1.34313725490196</c:v>
                </c:pt>
                <c:pt idx="1757">
                  <c:v>0.53921568627451</c:v>
                </c:pt>
                <c:pt idx="1758">
                  <c:v>-0.25686274509803902</c:v>
                </c:pt>
                <c:pt idx="1759">
                  <c:v>-0.29803921568627401</c:v>
                </c:pt>
                <c:pt idx="1760">
                  <c:v>3.9215686274509803E-2</c:v>
                </c:pt>
                <c:pt idx="1761">
                  <c:v>0.20392156862745101</c:v>
                </c:pt>
                <c:pt idx="1762">
                  <c:v>0.32941176470588202</c:v>
                </c:pt>
                <c:pt idx="1763">
                  <c:v>0.435294117647059</c:v>
                </c:pt>
                <c:pt idx="1764">
                  <c:v>0.47058823529411797</c:v>
                </c:pt>
                <c:pt idx="1765">
                  <c:v>0.46470588235294102</c:v>
                </c:pt>
                <c:pt idx="1766">
                  <c:v>0.63529411764705901</c:v>
                </c:pt>
                <c:pt idx="1767">
                  <c:v>0.71568627450980404</c:v>
                </c:pt>
                <c:pt idx="1768">
                  <c:v>0.75098039215686296</c:v>
                </c:pt>
                <c:pt idx="1769">
                  <c:v>0.6</c:v>
                </c:pt>
                <c:pt idx="1770">
                  <c:v>0.61960784313725503</c:v>
                </c:pt>
                <c:pt idx="1771">
                  <c:v>0.5</c:v>
                </c:pt>
                <c:pt idx="1772">
                  <c:v>0.51960784313725505</c:v>
                </c:pt>
                <c:pt idx="1773">
                  <c:v>0.41960784313725502</c:v>
                </c:pt>
                <c:pt idx="1774">
                  <c:v>0.42549019607843103</c:v>
                </c:pt>
                <c:pt idx="1775">
                  <c:v>0.30392156862745101</c:v>
                </c:pt>
                <c:pt idx="1776">
                  <c:v>0.31960784313725499</c:v>
                </c:pt>
                <c:pt idx="1777">
                  <c:v>0.2</c:v>
                </c:pt>
                <c:pt idx="1778">
                  <c:v>0.20980392156862701</c:v>
                </c:pt>
                <c:pt idx="1779">
                  <c:v>0.129411764705882</c:v>
                </c:pt>
                <c:pt idx="1780">
                  <c:v>0.223529411764706</c:v>
                </c:pt>
                <c:pt idx="1781">
                  <c:v>0.133333333333333</c:v>
                </c:pt>
                <c:pt idx="1782">
                  <c:v>0.103921568627451</c:v>
                </c:pt>
                <c:pt idx="1783">
                  <c:v>-5.0980392156862703E-2</c:v>
                </c:pt>
                <c:pt idx="1784">
                  <c:v>-8.2352941176470601E-2</c:v>
                </c:pt>
                <c:pt idx="1785">
                  <c:v>-0.237254901960784</c:v>
                </c:pt>
                <c:pt idx="1786">
                  <c:v>-0.32745098039215698</c:v>
                </c:pt>
                <c:pt idx="1787">
                  <c:v>-0.48823529411764699</c:v>
                </c:pt>
                <c:pt idx="1788">
                  <c:v>-0.50196078431372604</c:v>
                </c:pt>
                <c:pt idx="1789">
                  <c:v>-0.50196078431372604</c:v>
                </c:pt>
                <c:pt idx="1790">
                  <c:v>-0.50196078431372604</c:v>
                </c:pt>
                <c:pt idx="1791">
                  <c:v>-0.50196078431372604</c:v>
                </c:pt>
                <c:pt idx="1792">
                  <c:v>-0.40784313725490201</c:v>
                </c:pt>
                <c:pt idx="1793">
                  <c:v>-0.237254901960784</c:v>
                </c:pt>
                <c:pt idx="1794">
                  <c:v>-6.6666666666666693E-2</c:v>
                </c:pt>
                <c:pt idx="1795">
                  <c:v>5.29411764705882E-2</c:v>
                </c:pt>
                <c:pt idx="1796">
                  <c:v>7.8431372549019607E-3</c:v>
                </c:pt>
                <c:pt idx="1797">
                  <c:v>8.4313725490196098E-2</c:v>
                </c:pt>
                <c:pt idx="1798">
                  <c:v>3.3333333333333298E-2</c:v>
                </c:pt>
                <c:pt idx="1799">
                  <c:v>0.13921568627451</c:v>
                </c:pt>
                <c:pt idx="1800">
                  <c:v>0.103921568627451</c:v>
                </c:pt>
                <c:pt idx="1801">
                  <c:v>0.158823529411765</c:v>
                </c:pt>
                <c:pt idx="1802">
                  <c:v>3.9215686274509803E-3</c:v>
                </c:pt>
                <c:pt idx="1803">
                  <c:v>-9.6078431372549095E-2</c:v>
                </c:pt>
                <c:pt idx="1804">
                  <c:v>-0.30784313725490198</c:v>
                </c:pt>
                <c:pt idx="1805">
                  <c:v>-0.40784313725490201</c:v>
                </c:pt>
                <c:pt idx="1806">
                  <c:v>-0.46274509803921599</c:v>
                </c:pt>
                <c:pt idx="1807">
                  <c:v>-5.0980392156862703E-2</c:v>
                </c:pt>
                <c:pt idx="1808">
                  <c:v>0.27843137254902001</c:v>
                </c:pt>
                <c:pt idx="1809">
                  <c:v>0.70980392156862704</c:v>
                </c:pt>
                <c:pt idx="1810">
                  <c:v>0.90588235294117603</c:v>
                </c:pt>
                <c:pt idx="1811">
                  <c:v>1.0862745098039199</c:v>
                </c:pt>
                <c:pt idx="1812">
                  <c:v>1.1725490196078401</c:v>
                </c:pt>
                <c:pt idx="1813">
                  <c:v>1.24705882352941</c:v>
                </c:pt>
                <c:pt idx="1814">
                  <c:v>1.2725490196078399</c:v>
                </c:pt>
                <c:pt idx="1815">
                  <c:v>1.2019607843137301</c:v>
                </c:pt>
                <c:pt idx="1816">
                  <c:v>1.2666666666666699</c:v>
                </c:pt>
                <c:pt idx="1817">
                  <c:v>1.2372549019607799</c:v>
                </c:pt>
                <c:pt idx="1818">
                  <c:v>1.3215686274509799</c:v>
                </c:pt>
                <c:pt idx="1819">
                  <c:v>1.2568627450980401</c:v>
                </c:pt>
                <c:pt idx="1820">
                  <c:v>1.2725490196078399</c:v>
                </c:pt>
                <c:pt idx="1821">
                  <c:v>1.1764705882352899</c:v>
                </c:pt>
                <c:pt idx="1822">
                  <c:v>1.22156862745098</c:v>
                </c:pt>
                <c:pt idx="1823">
                  <c:v>1.1411764705882399</c:v>
                </c:pt>
                <c:pt idx="1824">
                  <c:v>1.1666666666666701</c:v>
                </c:pt>
                <c:pt idx="1825">
                  <c:v>1.0823529411764701</c:v>
                </c:pt>
                <c:pt idx="1826">
                  <c:v>1.09607843137255</c:v>
                </c:pt>
                <c:pt idx="1827">
                  <c:v>0.99607843137254903</c:v>
                </c:pt>
                <c:pt idx="1828">
                  <c:v>1.0823529411764701</c:v>
                </c:pt>
                <c:pt idx="1829">
                  <c:v>1.03725490196078</c:v>
                </c:pt>
                <c:pt idx="1830">
                  <c:v>1.0509803921568599</c:v>
                </c:pt>
                <c:pt idx="1831">
                  <c:v>0.90588235294117603</c:v>
                </c:pt>
                <c:pt idx="1832">
                  <c:v>0.91176470588235303</c:v>
                </c:pt>
                <c:pt idx="1833">
                  <c:v>0.831372549019608</c:v>
                </c:pt>
                <c:pt idx="1834">
                  <c:v>0.90588235294117603</c:v>
                </c:pt>
                <c:pt idx="1835">
                  <c:v>0.89019607843137205</c:v>
                </c:pt>
                <c:pt idx="1836">
                  <c:v>1.01176470588235</c:v>
                </c:pt>
                <c:pt idx="1837">
                  <c:v>1.07254901960784</c:v>
                </c:pt>
                <c:pt idx="1838">
                  <c:v>1.0509803921568599</c:v>
                </c:pt>
                <c:pt idx="1839">
                  <c:v>1.0568627450980399</c:v>
                </c:pt>
                <c:pt idx="1840">
                  <c:v>0.94705882352941195</c:v>
                </c:pt>
                <c:pt idx="1841">
                  <c:v>0.83529411764705896</c:v>
                </c:pt>
                <c:pt idx="1842">
                  <c:v>0.67647058823529405</c:v>
                </c:pt>
                <c:pt idx="1843">
                  <c:v>0.52941176470588203</c:v>
                </c:pt>
                <c:pt idx="1844">
                  <c:v>0.370588235294118</c:v>
                </c:pt>
                <c:pt idx="1845">
                  <c:v>0.29019607843137302</c:v>
                </c:pt>
                <c:pt idx="1846">
                  <c:v>0.17843137254902</c:v>
                </c:pt>
                <c:pt idx="1847">
                  <c:v>0.19411764705882401</c:v>
                </c:pt>
                <c:pt idx="1848">
                  <c:v>0.103921568627451</c:v>
                </c:pt>
                <c:pt idx="1849">
                  <c:v>0.133333333333333</c:v>
                </c:pt>
                <c:pt idx="1850">
                  <c:v>8.8235294117647106E-2</c:v>
                </c:pt>
                <c:pt idx="1851">
                  <c:v>0.20392156862745101</c:v>
                </c:pt>
                <c:pt idx="1852">
                  <c:v>0.2</c:v>
                </c:pt>
                <c:pt idx="1853">
                  <c:v>0.26470588235294101</c:v>
                </c:pt>
                <c:pt idx="1854">
                  <c:v>0.39411764705882302</c:v>
                </c:pt>
                <c:pt idx="1855">
                  <c:v>1.0274509803921601</c:v>
                </c:pt>
                <c:pt idx="1856">
                  <c:v>1.5039215686274501</c:v>
                </c:pt>
                <c:pt idx="1857">
                  <c:v>1.5039215686274501</c:v>
                </c:pt>
                <c:pt idx="1858">
                  <c:v>1.5039215686274501</c:v>
                </c:pt>
                <c:pt idx="1859">
                  <c:v>0.77058823529411802</c:v>
                </c:pt>
                <c:pt idx="1860">
                  <c:v>0.40392156862745099</c:v>
                </c:pt>
                <c:pt idx="1861">
                  <c:v>0.480392156862745</c:v>
                </c:pt>
                <c:pt idx="1862">
                  <c:v>0.37450980392156902</c:v>
                </c:pt>
                <c:pt idx="1863">
                  <c:v>0.32352941176470601</c:v>
                </c:pt>
                <c:pt idx="1864">
                  <c:v>0.233333333333333</c:v>
                </c:pt>
                <c:pt idx="1865">
                  <c:v>0.19411764705882401</c:v>
                </c:pt>
                <c:pt idx="1866">
                  <c:v>7.8431372549019607E-3</c:v>
                </c:pt>
                <c:pt idx="1867">
                  <c:v>-0.237254901960784</c:v>
                </c:pt>
                <c:pt idx="1868">
                  <c:v>-0.243137254901961</c:v>
                </c:pt>
                <c:pt idx="1869">
                  <c:v>-0.172549019607843</c:v>
                </c:pt>
                <c:pt idx="1870">
                  <c:v>-3.1372549019607801E-2</c:v>
                </c:pt>
                <c:pt idx="1871">
                  <c:v>0.2</c:v>
                </c:pt>
                <c:pt idx="1872">
                  <c:v>0.4</c:v>
                </c:pt>
                <c:pt idx="1873">
                  <c:v>0.29019607843137302</c:v>
                </c:pt>
                <c:pt idx="1874">
                  <c:v>0.15490196078431401</c:v>
                </c:pt>
                <c:pt idx="1875">
                  <c:v>-0.14705882352941199</c:v>
                </c:pt>
                <c:pt idx="1876">
                  <c:v>-0.217647058823529</c:v>
                </c:pt>
                <c:pt idx="1877">
                  <c:v>-0.311764705882353</c:v>
                </c:pt>
                <c:pt idx="1878">
                  <c:v>-0.162745098039216</c:v>
                </c:pt>
                <c:pt idx="1879">
                  <c:v>-9.6078431372549095E-2</c:v>
                </c:pt>
                <c:pt idx="1880">
                  <c:v>5.8823529411764698E-2</c:v>
                </c:pt>
                <c:pt idx="1881">
                  <c:v>7.4509803921568599E-2</c:v>
                </c:pt>
                <c:pt idx="1882">
                  <c:v>0.149019607843137</c:v>
                </c:pt>
                <c:pt idx="1883">
                  <c:v>9.8039215686274495E-2</c:v>
                </c:pt>
                <c:pt idx="1884">
                  <c:v>0.17843137254902</c:v>
                </c:pt>
                <c:pt idx="1885">
                  <c:v>0.2</c:v>
                </c:pt>
                <c:pt idx="1886">
                  <c:v>0.30392156862745101</c:v>
                </c:pt>
                <c:pt idx="1887">
                  <c:v>0.35490196078431402</c:v>
                </c:pt>
                <c:pt idx="1888">
                  <c:v>0.42941176470588199</c:v>
                </c:pt>
                <c:pt idx="1889">
                  <c:v>0.52941176470588203</c:v>
                </c:pt>
                <c:pt idx="1890">
                  <c:v>0.70588235294117596</c:v>
                </c:pt>
                <c:pt idx="1891">
                  <c:v>0.88627450980392097</c:v>
                </c:pt>
                <c:pt idx="1892">
                  <c:v>1.04705882352941</c:v>
                </c:pt>
                <c:pt idx="1893">
                  <c:v>1.2019607843137301</c:v>
                </c:pt>
                <c:pt idx="1894">
                  <c:v>1.1921568627451</c:v>
                </c:pt>
              </c:numCache>
            </c:numRef>
          </c:val>
          <c:smooth val="0"/>
          <c:extLst>
            <c:ext xmlns:c16="http://schemas.microsoft.com/office/drawing/2014/chart" uri="{C3380CC4-5D6E-409C-BE32-E72D297353CC}">
              <c16:uniqueId val="{00000005-A1B7-4B41-8CE0-DD9B31DCB1CB}"/>
            </c:ext>
          </c:extLst>
        </c:ser>
        <c:dLbls>
          <c:showLegendKey val="0"/>
          <c:showVal val="0"/>
          <c:showCatName val="0"/>
          <c:showSerName val="0"/>
          <c:showPercent val="0"/>
          <c:showBubbleSize val="0"/>
        </c:dLbls>
        <c:hiLowLines>
          <c:spPr>
            <a:ln>
              <a:noFill/>
            </a:ln>
          </c:spPr>
        </c:hiLowLines>
        <c:marker val="1"/>
        <c:smooth val="0"/>
        <c:axId val="-1046138240"/>
        <c:axId val="-1046135408"/>
      </c:lineChart>
      <c:catAx>
        <c:axId val="-1046142880"/>
        <c:scaling>
          <c:orientation val="minMax"/>
        </c:scaling>
        <c:delete val="0"/>
        <c:axPos val="b"/>
        <c:numFmt formatCode="General" sourceLinked="1"/>
        <c:majorTickMark val="out"/>
        <c:minorTickMark val="none"/>
        <c:tickLblPos val="nextTo"/>
        <c:spPr>
          <a:ln w="6480">
            <a:solidFill>
              <a:srgbClr val="B3B3B3"/>
            </a:solidFill>
            <a:round/>
          </a:ln>
        </c:spPr>
        <c:txPr>
          <a:bodyPr/>
          <a:lstStyle/>
          <a:p>
            <a:pPr>
              <a:defRPr sz="1000" b="0" strike="noStrike" spc="-1">
                <a:solidFill>
                  <a:srgbClr val="000000"/>
                </a:solidFill>
                <a:uFill>
                  <a:solidFill>
                    <a:srgbClr val="FFFFFF"/>
                  </a:solidFill>
                </a:uFill>
                <a:latin typeface="Arial"/>
                <a:ea typeface="DejaVu Sans"/>
              </a:defRPr>
            </a:pPr>
            <a:endParaRPr lang="en-US"/>
          </a:p>
        </c:txPr>
        <c:crossAx val="-1046140560"/>
        <c:crosses val="autoZero"/>
        <c:auto val="1"/>
        <c:lblAlgn val="ctr"/>
        <c:lblOffset val="100"/>
        <c:noMultiLvlLbl val="1"/>
      </c:catAx>
      <c:valAx>
        <c:axId val="-1046140560"/>
        <c:scaling>
          <c:orientation val="minMax"/>
        </c:scaling>
        <c:delete val="0"/>
        <c:axPos val="l"/>
        <c:majorGridlines>
          <c:spPr>
            <a:ln w="6480">
              <a:solidFill>
                <a:srgbClr val="B3B3B3"/>
              </a:solidFill>
              <a:round/>
            </a:ln>
          </c:spPr>
        </c:majorGridlines>
        <c:numFmt formatCode="General" sourceLinked="0"/>
        <c:majorTickMark val="out"/>
        <c:minorTickMark val="none"/>
        <c:tickLblPos val="nextTo"/>
        <c:spPr>
          <a:ln w="6480">
            <a:solidFill>
              <a:srgbClr val="B3B3B3"/>
            </a:solidFill>
            <a:round/>
          </a:ln>
        </c:spPr>
        <c:txPr>
          <a:bodyPr/>
          <a:lstStyle/>
          <a:p>
            <a:pPr>
              <a:defRPr sz="1000" b="0" strike="noStrike" spc="-1">
                <a:solidFill>
                  <a:srgbClr val="000000"/>
                </a:solidFill>
                <a:uFill>
                  <a:solidFill>
                    <a:srgbClr val="FFFFFF"/>
                  </a:solidFill>
                </a:uFill>
                <a:latin typeface="Arial"/>
                <a:ea typeface="DejaVu Sans"/>
              </a:defRPr>
            </a:pPr>
            <a:endParaRPr lang="en-US"/>
          </a:p>
        </c:txPr>
        <c:crossAx val="-1046142880"/>
        <c:crosses val="autoZero"/>
        <c:crossBetween val="between"/>
      </c:valAx>
      <c:catAx>
        <c:axId val="-1046138240"/>
        <c:scaling>
          <c:orientation val="minMax"/>
        </c:scaling>
        <c:delete val="1"/>
        <c:axPos val="b"/>
        <c:numFmt formatCode="General" sourceLinked="1"/>
        <c:majorTickMark val="out"/>
        <c:minorTickMark val="none"/>
        <c:tickLblPos val="nextTo"/>
        <c:crossAx val="-1046135408"/>
        <c:crosses val="autoZero"/>
        <c:auto val="1"/>
        <c:lblAlgn val="ctr"/>
        <c:lblOffset val="100"/>
        <c:noMultiLvlLbl val="1"/>
      </c:catAx>
      <c:valAx>
        <c:axId val="-1046135408"/>
        <c:scaling>
          <c:orientation val="minMax"/>
        </c:scaling>
        <c:delete val="1"/>
        <c:axPos val="l"/>
        <c:numFmt formatCode="General" sourceLinked="0"/>
        <c:majorTickMark val="out"/>
        <c:minorTickMark val="none"/>
        <c:tickLblPos val="nextTo"/>
        <c:crossAx val="-1046138240"/>
        <c:crosses val="autoZero"/>
        <c:crossBetween val="between"/>
      </c:valAx>
      <c:spPr>
        <a:noFill/>
        <a:ln>
          <a:solidFill>
            <a:srgbClr val="B3B3B3"/>
          </a:solidFill>
        </a:ln>
      </c:spPr>
    </c:plotArea>
    <c:legend>
      <c:legendPos val="b"/>
      <c:overlay val="0"/>
      <c:spPr>
        <a:noFill/>
        <a:ln>
          <a:noFill/>
        </a:ln>
      </c:spPr>
    </c:legend>
    <c:plotVisOnly val="1"/>
    <c:dispBlanksAs val="gap"/>
    <c:showDLblsOverMax val="1"/>
  </c:chart>
  <c:spPr>
    <a:solidFill>
      <a:srgbClr val="FFFFFF"/>
    </a:solidFill>
    <a:ln>
      <a:noFill/>
    </a:ln>
  </c:spPr>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18"/>
  <c:chart>
    <c:autoTitleDeleted val="1"/>
    <c:plotArea>
      <c:layout/>
      <c:barChart>
        <c:barDir val="col"/>
        <c:grouping val="clustered"/>
        <c:varyColors val="0"/>
        <c:ser>
          <c:idx val="0"/>
          <c:order val="0"/>
          <c:tx>
            <c:strRef>
              <c:f>label 0</c:f>
              <c:strCache>
                <c:ptCount val="1"/>
                <c:pt idx="0">
                  <c:v>qrs_start</c:v>
                </c:pt>
              </c:strCache>
            </c:strRef>
          </c:tx>
          <c:spPr>
            <a:solidFill>
              <a:srgbClr val="FF420E"/>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strCache>
            </c:strRef>
          </c:cat>
          <c:val>
            <c:numRef>
              <c:f>0</c:f>
              <c:numCache>
                <c:formatCode>General</c:formatCode>
                <c:ptCount val="22"/>
                <c:pt idx="0">
                  <c:v>0</c:v>
                </c:pt>
                <c:pt idx="1">
                  <c:v>0</c:v>
                </c:pt>
                <c:pt idx="2">
                  <c:v>1</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0-A843-4559-AB4C-D6FFB20E007F}"/>
            </c:ext>
          </c:extLst>
        </c:ser>
        <c:ser>
          <c:idx val="1"/>
          <c:order val="1"/>
          <c:tx>
            <c:strRef>
              <c:f>label 1</c:f>
              <c:strCache>
                <c:ptCount val="1"/>
                <c:pt idx="0">
                  <c:v>q</c:v>
                </c:pt>
              </c:strCache>
            </c:strRef>
          </c:tx>
          <c:spPr>
            <a:solidFill>
              <a:srgbClr val="FFD320"/>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strCache>
            </c:strRef>
          </c:cat>
          <c:val>
            <c:numRef>
              <c:f>1</c:f>
              <c:numCache>
                <c:formatCode>General</c:formatCode>
                <c:ptCount val="22"/>
                <c:pt idx="0">
                  <c:v>0</c:v>
                </c:pt>
                <c:pt idx="1">
                  <c:v>0</c:v>
                </c:pt>
                <c:pt idx="2">
                  <c:v>1</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1-A843-4559-AB4C-D6FFB20E007F}"/>
            </c:ext>
          </c:extLst>
        </c:ser>
        <c:ser>
          <c:idx val="2"/>
          <c:order val="2"/>
          <c:tx>
            <c:strRef>
              <c:f>label 2</c:f>
              <c:strCache>
                <c:ptCount val="1"/>
                <c:pt idx="0">
                  <c:v>r</c:v>
                </c:pt>
              </c:strCache>
            </c:strRef>
          </c:tx>
          <c:spPr>
            <a:solidFill>
              <a:srgbClr val="579D1C"/>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strCache>
            </c:strRef>
          </c:cat>
          <c:val>
            <c:numRef>
              <c:f>2</c:f>
              <c:numCache>
                <c:formatCode>General</c:formatCode>
                <c:ptCount val="22"/>
                <c:pt idx="0">
                  <c:v>0</c:v>
                </c:pt>
                <c:pt idx="1">
                  <c:v>0</c:v>
                </c:pt>
                <c:pt idx="2">
                  <c:v>1</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2-A843-4559-AB4C-D6FFB20E007F}"/>
            </c:ext>
          </c:extLst>
        </c:ser>
        <c:ser>
          <c:idx val="3"/>
          <c:order val="3"/>
          <c:tx>
            <c:strRef>
              <c:f>label 3</c:f>
              <c:strCache>
                <c:ptCount val="1"/>
                <c:pt idx="0">
                  <c:v>s</c:v>
                </c:pt>
              </c:strCache>
            </c:strRef>
          </c:tx>
          <c:spPr>
            <a:solidFill>
              <a:srgbClr val="7E0021"/>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strCache>
            </c:strRef>
          </c:cat>
          <c:val>
            <c:numRef>
              <c:f>3</c:f>
              <c:numCache>
                <c:formatCode>General</c:formatCode>
                <c:ptCount val="22"/>
                <c:pt idx="0">
                  <c:v>0</c:v>
                </c:pt>
                <c:pt idx="1">
                  <c:v>0</c:v>
                </c:pt>
                <c:pt idx="2">
                  <c:v>0</c:v>
                </c:pt>
                <c:pt idx="3">
                  <c:v>0</c:v>
                </c:pt>
                <c:pt idx="4">
                  <c:v>0</c:v>
                </c:pt>
                <c:pt idx="5">
                  <c:v>0</c:v>
                </c:pt>
                <c:pt idx="6">
                  <c:v>0</c:v>
                </c:pt>
                <c:pt idx="7">
                  <c:v>0</c:v>
                </c:pt>
                <c:pt idx="8">
                  <c:v>0</c:v>
                </c:pt>
                <c:pt idx="9">
                  <c:v>0</c:v>
                </c:pt>
                <c:pt idx="10">
                  <c:v>1</c:v>
                </c:pt>
                <c:pt idx="11">
                  <c:v>0</c:v>
                </c:pt>
                <c:pt idx="12">
                  <c:v>0</c:v>
                </c:pt>
                <c:pt idx="13">
                  <c:v>0</c:v>
                </c:pt>
                <c:pt idx="14">
                  <c:v>0</c:v>
                </c:pt>
                <c:pt idx="15">
                  <c:v>0</c:v>
                </c:pt>
                <c:pt idx="16">
                  <c:v>0</c:v>
                </c:pt>
                <c:pt idx="17">
                  <c:v>0</c:v>
                </c:pt>
                <c:pt idx="18">
                  <c:v>0</c:v>
                </c:pt>
                <c:pt idx="19">
                  <c:v>0</c:v>
                </c:pt>
                <c:pt idx="20">
                  <c:v>0</c:v>
                </c:pt>
                <c:pt idx="21">
                  <c:v>0</c:v>
                </c:pt>
              </c:numCache>
            </c:numRef>
          </c:val>
          <c:extLst>
            <c:ext xmlns:c16="http://schemas.microsoft.com/office/drawing/2014/chart" uri="{C3380CC4-5D6E-409C-BE32-E72D297353CC}">
              <c16:uniqueId val="{00000003-A843-4559-AB4C-D6FFB20E007F}"/>
            </c:ext>
          </c:extLst>
        </c:ser>
        <c:ser>
          <c:idx val="4"/>
          <c:order val="4"/>
          <c:tx>
            <c:strRef>
              <c:f>label 4</c:f>
              <c:strCache>
                <c:ptCount val="1"/>
                <c:pt idx="0">
                  <c:v>qrs_end</c:v>
                </c:pt>
              </c:strCache>
            </c:strRef>
          </c:tx>
          <c:spPr>
            <a:solidFill>
              <a:srgbClr val="83CAFF"/>
            </a:solidFill>
            <a:ln>
              <a:solidFill>
                <a:srgbClr val="000000"/>
              </a:solid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strCache>
            </c:strRef>
          </c:cat>
          <c:val>
            <c:numRef>
              <c:f>4</c:f>
              <c:numCache>
                <c:formatCode>General</c:formatCode>
                <c:ptCount val="22"/>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1</c:v>
                </c:pt>
                <c:pt idx="20">
                  <c:v>0</c:v>
                </c:pt>
                <c:pt idx="21">
                  <c:v>0</c:v>
                </c:pt>
              </c:numCache>
            </c:numRef>
          </c:val>
          <c:extLst>
            <c:ext xmlns:c16="http://schemas.microsoft.com/office/drawing/2014/chart" uri="{C3380CC4-5D6E-409C-BE32-E72D297353CC}">
              <c16:uniqueId val="{00000004-A843-4559-AB4C-D6FFB20E007F}"/>
            </c:ext>
          </c:extLst>
        </c:ser>
        <c:dLbls>
          <c:showLegendKey val="0"/>
          <c:showVal val="0"/>
          <c:showCatName val="0"/>
          <c:showSerName val="0"/>
          <c:showPercent val="0"/>
          <c:showBubbleSize val="0"/>
        </c:dLbls>
        <c:gapWidth val="100"/>
        <c:axId val="-1047449872"/>
        <c:axId val="-1047447552"/>
      </c:barChart>
      <c:lineChart>
        <c:grouping val="standard"/>
        <c:varyColors val="0"/>
        <c:ser>
          <c:idx val="5"/>
          <c:order val="5"/>
          <c:tx>
            <c:strRef>
              <c:f>label 5</c:f>
              <c:strCache>
                <c:ptCount val="1"/>
                <c:pt idx="0">
                  <c:v>x</c:v>
                </c:pt>
              </c:strCache>
            </c:strRef>
          </c:tx>
          <c:spPr>
            <a:ln w="19080">
              <a:solidFill>
                <a:srgbClr val="004586"/>
              </a:solidFill>
              <a:round/>
            </a:ln>
          </c:spPr>
          <c:marker>
            <c:symbol val="none"/>
          </c:marker>
          <c:dLbls>
            <c:spPr>
              <a:noFill/>
              <a:ln>
                <a:noFill/>
              </a:ln>
              <a:effectLst/>
            </c:spPr>
            <c:dLblPos val="r"/>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2"/>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strCache>
            </c:strRef>
          </c:cat>
          <c:val>
            <c:numRef>
              <c:f>5</c:f>
              <c:numCache>
                <c:formatCode>General</c:formatCode>
                <c:ptCount val="22"/>
                <c:pt idx="0">
                  <c:v>1.5039215686274501</c:v>
                </c:pt>
                <c:pt idx="1">
                  <c:v>1.5039215686274501</c:v>
                </c:pt>
                <c:pt idx="2">
                  <c:v>1.5039215686274501</c:v>
                </c:pt>
                <c:pt idx="3">
                  <c:v>1.5039215686274501</c:v>
                </c:pt>
                <c:pt idx="4">
                  <c:v>1.37843137254902</c:v>
                </c:pt>
                <c:pt idx="5">
                  <c:v>1.1666666666666701</c:v>
                </c:pt>
                <c:pt idx="6">
                  <c:v>0.98627450980392195</c:v>
                </c:pt>
                <c:pt idx="7">
                  <c:v>0.870588235294118</c:v>
                </c:pt>
                <c:pt idx="8">
                  <c:v>0.65490196078431395</c:v>
                </c:pt>
                <c:pt idx="9">
                  <c:v>0.53529411764705903</c:v>
                </c:pt>
                <c:pt idx="10">
                  <c:v>0.480392156862745</c:v>
                </c:pt>
                <c:pt idx="11">
                  <c:v>0.53529411764705903</c:v>
                </c:pt>
                <c:pt idx="12">
                  <c:v>0.59607843137254901</c:v>
                </c:pt>
                <c:pt idx="13">
                  <c:v>0.67058823529411804</c:v>
                </c:pt>
                <c:pt idx="14">
                  <c:v>0.70980392156862704</c:v>
                </c:pt>
                <c:pt idx="15">
                  <c:v>0.77058823529411802</c:v>
                </c:pt>
                <c:pt idx="16">
                  <c:v>0.78039215686274499</c:v>
                </c:pt>
                <c:pt idx="17">
                  <c:v>0.64117647058823501</c:v>
                </c:pt>
                <c:pt idx="18">
                  <c:v>0.81568627450980402</c:v>
                </c:pt>
                <c:pt idx="19">
                  <c:v>1.15686274509804</c:v>
                </c:pt>
                <c:pt idx="20">
                  <c:v>1.3176470588235301</c:v>
                </c:pt>
                <c:pt idx="21">
                  <c:v>1.4176470588235299</c:v>
                </c:pt>
              </c:numCache>
            </c:numRef>
          </c:val>
          <c:smooth val="0"/>
          <c:extLst>
            <c:ext xmlns:c16="http://schemas.microsoft.com/office/drawing/2014/chart" uri="{C3380CC4-5D6E-409C-BE32-E72D297353CC}">
              <c16:uniqueId val="{00000005-A843-4559-AB4C-D6FFB20E007F}"/>
            </c:ext>
          </c:extLst>
        </c:ser>
        <c:dLbls>
          <c:showLegendKey val="0"/>
          <c:showVal val="0"/>
          <c:showCatName val="0"/>
          <c:showSerName val="0"/>
          <c:showPercent val="0"/>
          <c:showBubbleSize val="0"/>
        </c:dLbls>
        <c:hiLowLines>
          <c:spPr>
            <a:ln>
              <a:noFill/>
            </a:ln>
          </c:spPr>
        </c:hiLowLines>
        <c:marker val="1"/>
        <c:smooth val="0"/>
        <c:axId val="-1047445232"/>
        <c:axId val="-1047442400"/>
      </c:lineChart>
      <c:catAx>
        <c:axId val="-1047449872"/>
        <c:scaling>
          <c:orientation val="minMax"/>
        </c:scaling>
        <c:delete val="0"/>
        <c:axPos val="b"/>
        <c:numFmt formatCode="General" sourceLinked="1"/>
        <c:majorTickMark val="out"/>
        <c:minorTickMark val="none"/>
        <c:tickLblPos val="nextTo"/>
        <c:spPr>
          <a:ln w="6480">
            <a:solidFill>
              <a:srgbClr val="B3B3B3"/>
            </a:solidFill>
            <a:round/>
          </a:ln>
        </c:spPr>
        <c:txPr>
          <a:bodyPr/>
          <a:lstStyle/>
          <a:p>
            <a:pPr>
              <a:defRPr sz="1000" b="0" strike="noStrike" spc="-1">
                <a:solidFill>
                  <a:srgbClr val="000000"/>
                </a:solidFill>
                <a:uFill>
                  <a:solidFill>
                    <a:srgbClr val="FFFFFF"/>
                  </a:solidFill>
                </a:uFill>
                <a:latin typeface="Arial"/>
                <a:ea typeface="DejaVu Sans"/>
              </a:defRPr>
            </a:pPr>
            <a:endParaRPr lang="en-US"/>
          </a:p>
        </c:txPr>
        <c:crossAx val="-1047447552"/>
        <c:crosses val="autoZero"/>
        <c:auto val="1"/>
        <c:lblAlgn val="ctr"/>
        <c:lblOffset val="100"/>
        <c:noMultiLvlLbl val="1"/>
      </c:catAx>
      <c:valAx>
        <c:axId val="-1047447552"/>
        <c:scaling>
          <c:orientation val="minMax"/>
        </c:scaling>
        <c:delete val="0"/>
        <c:axPos val="l"/>
        <c:majorGridlines>
          <c:spPr>
            <a:ln w="6480">
              <a:solidFill>
                <a:srgbClr val="B3B3B3"/>
              </a:solidFill>
              <a:round/>
            </a:ln>
          </c:spPr>
        </c:majorGridlines>
        <c:numFmt formatCode="General" sourceLinked="0"/>
        <c:majorTickMark val="out"/>
        <c:minorTickMark val="none"/>
        <c:tickLblPos val="nextTo"/>
        <c:spPr>
          <a:ln w="6480">
            <a:solidFill>
              <a:srgbClr val="B3B3B3"/>
            </a:solidFill>
            <a:round/>
          </a:ln>
        </c:spPr>
        <c:txPr>
          <a:bodyPr/>
          <a:lstStyle/>
          <a:p>
            <a:pPr>
              <a:defRPr sz="1000" b="0" strike="noStrike" spc="-1">
                <a:solidFill>
                  <a:srgbClr val="000000"/>
                </a:solidFill>
                <a:uFill>
                  <a:solidFill>
                    <a:srgbClr val="FFFFFF"/>
                  </a:solidFill>
                </a:uFill>
                <a:latin typeface="Arial"/>
                <a:ea typeface="DejaVu Sans"/>
              </a:defRPr>
            </a:pPr>
            <a:endParaRPr lang="en-US"/>
          </a:p>
        </c:txPr>
        <c:crossAx val="-1047449872"/>
        <c:crosses val="autoZero"/>
        <c:crossBetween val="between"/>
      </c:valAx>
      <c:catAx>
        <c:axId val="-1047445232"/>
        <c:scaling>
          <c:orientation val="minMax"/>
        </c:scaling>
        <c:delete val="1"/>
        <c:axPos val="b"/>
        <c:numFmt formatCode="General" sourceLinked="1"/>
        <c:majorTickMark val="out"/>
        <c:minorTickMark val="none"/>
        <c:tickLblPos val="nextTo"/>
        <c:crossAx val="-1047442400"/>
        <c:crosses val="autoZero"/>
        <c:auto val="1"/>
        <c:lblAlgn val="ctr"/>
        <c:lblOffset val="100"/>
        <c:noMultiLvlLbl val="1"/>
      </c:catAx>
      <c:valAx>
        <c:axId val="-1047442400"/>
        <c:scaling>
          <c:orientation val="minMax"/>
        </c:scaling>
        <c:delete val="1"/>
        <c:axPos val="l"/>
        <c:numFmt formatCode="General" sourceLinked="0"/>
        <c:majorTickMark val="out"/>
        <c:minorTickMark val="none"/>
        <c:tickLblPos val="nextTo"/>
        <c:crossAx val="-1047445232"/>
        <c:crosses val="autoZero"/>
        <c:crossBetween val="between"/>
      </c:valAx>
      <c:spPr>
        <a:noFill/>
        <a:ln>
          <a:solidFill>
            <a:srgbClr val="B3B3B3"/>
          </a:solidFill>
        </a:ln>
      </c:spPr>
    </c:plotArea>
    <c:legend>
      <c:legendPos val="r"/>
      <c:overlay val="0"/>
      <c:spPr>
        <a:noFill/>
        <a:ln>
          <a:noFill/>
        </a:ln>
      </c:spPr>
    </c:legend>
    <c:plotVisOnly val="1"/>
    <c:dispBlanksAs val="gap"/>
    <c:showDLblsOverMax val="1"/>
  </c:chart>
  <c:spPr>
    <a:solidFill>
      <a:srgbClr val="FFFFFF"/>
    </a:solidFill>
    <a:ln>
      <a:noFill/>
    </a:ln>
  </c:spPr>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18"/>
  <c:chart>
    <c:autoTitleDeleted val="1"/>
    <c:plotArea>
      <c:layout/>
      <c:barChart>
        <c:barDir val="col"/>
        <c:grouping val="clustered"/>
        <c:varyColors val="0"/>
        <c:ser>
          <c:idx val="0"/>
          <c:order val="0"/>
          <c:tx>
            <c:strRef>
              <c:f>label 0</c:f>
              <c:strCache>
                <c:ptCount val="1"/>
                <c:pt idx="0">
                  <c:v>qrs_start</c:v>
                </c:pt>
              </c:strCache>
            </c:strRef>
          </c:tx>
          <c:spPr>
            <a:solidFill>
              <a:srgbClr val="FF420E"/>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strCache>
            </c:strRef>
          </c:cat>
          <c:val>
            <c:numRef>
              <c:f>0</c:f>
              <c:numCache>
                <c:formatCode>General</c:formatCode>
                <c:ptCount val="20"/>
                <c:pt idx="0">
                  <c:v>0</c:v>
                </c:pt>
                <c:pt idx="1">
                  <c:v>0</c:v>
                </c:pt>
                <c:pt idx="2">
                  <c:v>1</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numCache>
            </c:numRef>
          </c:val>
          <c:extLst>
            <c:ext xmlns:c16="http://schemas.microsoft.com/office/drawing/2014/chart" uri="{C3380CC4-5D6E-409C-BE32-E72D297353CC}">
              <c16:uniqueId val="{00000000-76C4-4B3D-B9E1-7A3BC79527EE}"/>
            </c:ext>
          </c:extLst>
        </c:ser>
        <c:ser>
          <c:idx val="1"/>
          <c:order val="1"/>
          <c:tx>
            <c:strRef>
              <c:f>label 1</c:f>
              <c:strCache>
                <c:ptCount val="1"/>
                <c:pt idx="0">
                  <c:v>q</c:v>
                </c:pt>
              </c:strCache>
            </c:strRef>
          </c:tx>
          <c:spPr>
            <a:solidFill>
              <a:srgbClr val="FFD320"/>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strCache>
            </c:strRef>
          </c:cat>
          <c:val>
            <c:numRef>
              <c:f>1</c:f>
              <c:numCache>
                <c:formatCode>General</c:formatCode>
                <c:ptCount val="20"/>
                <c:pt idx="0">
                  <c:v>0</c:v>
                </c:pt>
                <c:pt idx="1">
                  <c:v>0</c:v>
                </c:pt>
                <c:pt idx="2">
                  <c:v>1</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numCache>
            </c:numRef>
          </c:val>
          <c:extLst>
            <c:ext xmlns:c16="http://schemas.microsoft.com/office/drawing/2014/chart" uri="{C3380CC4-5D6E-409C-BE32-E72D297353CC}">
              <c16:uniqueId val="{00000001-76C4-4B3D-B9E1-7A3BC79527EE}"/>
            </c:ext>
          </c:extLst>
        </c:ser>
        <c:ser>
          <c:idx val="2"/>
          <c:order val="2"/>
          <c:tx>
            <c:strRef>
              <c:f>label 2</c:f>
              <c:strCache>
                <c:ptCount val="1"/>
                <c:pt idx="0">
                  <c:v>r</c:v>
                </c:pt>
              </c:strCache>
            </c:strRef>
          </c:tx>
          <c:spPr>
            <a:solidFill>
              <a:srgbClr val="579D1C"/>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strCache>
            </c:strRef>
          </c:cat>
          <c:val>
            <c:numRef>
              <c:f>2</c:f>
              <c:numCache>
                <c:formatCode>General</c:formatCode>
                <c:ptCount val="20"/>
                <c:pt idx="0">
                  <c:v>0</c:v>
                </c:pt>
                <c:pt idx="1">
                  <c:v>0</c:v>
                </c:pt>
                <c:pt idx="2">
                  <c:v>0</c:v>
                </c:pt>
                <c:pt idx="3">
                  <c:v>0</c:v>
                </c:pt>
                <c:pt idx="4">
                  <c:v>0</c:v>
                </c:pt>
                <c:pt idx="5">
                  <c:v>1</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numCache>
            </c:numRef>
          </c:val>
          <c:extLst>
            <c:ext xmlns:c16="http://schemas.microsoft.com/office/drawing/2014/chart" uri="{C3380CC4-5D6E-409C-BE32-E72D297353CC}">
              <c16:uniqueId val="{00000002-76C4-4B3D-B9E1-7A3BC79527EE}"/>
            </c:ext>
          </c:extLst>
        </c:ser>
        <c:ser>
          <c:idx val="3"/>
          <c:order val="3"/>
          <c:tx>
            <c:strRef>
              <c:f>label 3</c:f>
              <c:strCache>
                <c:ptCount val="1"/>
                <c:pt idx="0">
                  <c:v>s</c:v>
                </c:pt>
              </c:strCache>
            </c:strRef>
          </c:tx>
          <c:spPr>
            <a:solidFill>
              <a:srgbClr val="7E0021"/>
            </a:solidFill>
            <a:ln>
              <a:no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strCache>
            </c:strRef>
          </c:cat>
          <c:val>
            <c:numRef>
              <c:f>3</c:f>
              <c:numCache>
                <c:formatCode>General</c:formatCode>
                <c:ptCount val="2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1</c:v>
                </c:pt>
                <c:pt idx="17">
                  <c:v>0</c:v>
                </c:pt>
                <c:pt idx="18">
                  <c:v>0</c:v>
                </c:pt>
                <c:pt idx="19">
                  <c:v>0</c:v>
                </c:pt>
              </c:numCache>
            </c:numRef>
          </c:val>
          <c:extLst>
            <c:ext xmlns:c16="http://schemas.microsoft.com/office/drawing/2014/chart" uri="{C3380CC4-5D6E-409C-BE32-E72D297353CC}">
              <c16:uniqueId val="{00000003-76C4-4B3D-B9E1-7A3BC79527EE}"/>
            </c:ext>
          </c:extLst>
        </c:ser>
        <c:ser>
          <c:idx val="4"/>
          <c:order val="4"/>
          <c:tx>
            <c:strRef>
              <c:f>label 4</c:f>
              <c:strCache>
                <c:ptCount val="1"/>
                <c:pt idx="0">
                  <c:v>qrs_end</c:v>
                </c:pt>
              </c:strCache>
            </c:strRef>
          </c:tx>
          <c:spPr>
            <a:solidFill>
              <a:srgbClr val="83CAFF"/>
            </a:solidFill>
            <a:ln>
              <a:solidFill>
                <a:srgbClr val="000000"/>
              </a:solidFill>
            </a:ln>
          </c:spPr>
          <c:invertIfNegative val="0"/>
          <c:dLbls>
            <c:spPr>
              <a:noFill/>
              <a:ln>
                <a:noFill/>
              </a:ln>
              <a:effectLst/>
            </c:spPr>
            <c:dLblPos val="outEnd"/>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strCache>
            </c:strRef>
          </c:cat>
          <c:val>
            <c:numRef>
              <c:f>4</c:f>
              <c:numCache>
                <c:formatCode>General</c:formatCode>
                <c:ptCount val="2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1</c:v>
                </c:pt>
                <c:pt idx="18">
                  <c:v>0</c:v>
                </c:pt>
                <c:pt idx="19">
                  <c:v>0</c:v>
                </c:pt>
              </c:numCache>
            </c:numRef>
          </c:val>
          <c:extLst>
            <c:ext xmlns:c16="http://schemas.microsoft.com/office/drawing/2014/chart" uri="{C3380CC4-5D6E-409C-BE32-E72D297353CC}">
              <c16:uniqueId val="{00000004-76C4-4B3D-B9E1-7A3BC79527EE}"/>
            </c:ext>
          </c:extLst>
        </c:ser>
        <c:dLbls>
          <c:showLegendKey val="0"/>
          <c:showVal val="0"/>
          <c:showCatName val="0"/>
          <c:showSerName val="0"/>
          <c:showPercent val="0"/>
          <c:showBubbleSize val="0"/>
        </c:dLbls>
        <c:gapWidth val="100"/>
        <c:axId val="-1047392096"/>
        <c:axId val="-1047385840"/>
      </c:barChart>
      <c:lineChart>
        <c:grouping val="standard"/>
        <c:varyColors val="0"/>
        <c:ser>
          <c:idx val="5"/>
          <c:order val="5"/>
          <c:tx>
            <c:strRef>
              <c:f>label 5</c:f>
              <c:strCache>
                <c:ptCount val="1"/>
                <c:pt idx="0">
                  <c:v>x</c:v>
                </c:pt>
              </c:strCache>
            </c:strRef>
          </c:tx>
          <c:spPr>
            <a:ln w="19080">
              <a:solidFill>
                <a:srgbClr val="004586"/>
              </a:solidFill>
              <a:round/>
            </a:ln>
          </c:spPr>
          <c:marker>
            <c:symbol val="none"/>
          </c:marker>
          <c:dLbls>
            <c:spPr>
              <a:noFill/>
              <a:ln>
                <a:noFill/>
              </a:ln>
              <a:effectLst/>
            </c:spPr>
            <c:dLblPos val="r"/>
            <c:showLegendKey val="0"/>
            <c:showVal val="0"/>
            <c:showCatName val="0"/>
            <c:showSerName val="0"/>
            <c:showPercent val="0"/>
            <c:showBubbleSize val="1"/>
            <c:showLeaderLines val="0"/>
            <c:extLst>
              <c:ext xmlns:c15="http://schemas.microsoft.com/office/drawing/2012/chart" uri="{CE6537A1-D6FC-4f65-9D91-7224C49458BB}">
                <c15:showLeaderLines val="0"/>
              </c:ext>
            </c:extLst>
          </c:dLbls>
          <c:cat>
            <c:strRef>
              <c:f>categories</c:f>
              <c:strCache>
                <c:ptCount val="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strCache>
            </c:strRef>
          </c:cat>
          <c:val>
            <c:numRef>
              <c:f>5</c:f>
              <c:numCache>
                <c:formatCode>General</c:formatCode>
                <c:ptCount val="20"/>
                <c:pt idx="0">
                  <c:v>0.435294117647059</c:v>
                </c:pt>
                <c:pt idx="1">
                  <c:v>0.47058823529411797</c:v>
                </c:pt>
                <c:pt idx="2">
                  <c:v>0.46470588235294102</c:v>
                </c:pt>
                <c:pt idx="3">
                  <c:v>0.63529411764705901</c:v>
                </c:pt>
                <c:pt idx="4">
                  <c:v>0.71568627450980404</c:v>
                </c:pt>
                <c:pt idx="5">
                  <c:v>0.75098039215686296</c:v>
                </c:pt>
                <c:pt idx="6">
                  <c:v>0.6</c:v>
                </c:pt>
                <c:pt idx="7">
                  <c:v>0.61960784313725503</c:v>
                </c:pt>
                <c:pt idx="8">
                  <c:v>0.5</c:v>
                </c:pt>
                <c:pt idx="9">
                  <c:v>0.51960784313725505</c:v>
                </c:pt>
                <c:pt idx="10">
                  <c:v>0.41960784313725502</c:v>
                </c:pt>
                <c:pt idx="11">
                  <c:v>0.42549019607843103</c:v>
                </c:pt>
                <c:pt idx="12">
                  <c:v>0.30392156862745101</c:v>
                </c:pt>
                <c:pt idx="13">
                  <c:v>0.31960784313725499</c:v>
                </c:pt>
                <c:pt idx="14">
                  <c:v>0.2</c:v>
                </c:pt>
                <c:pt idx="15">
                  <c:v>0.20980392156862701</c:v>
                </c:pt>
                <c:pt idx="16">
                  <c:v>0.129411764705882</c:v>
                </c:pt>
                <c:pt idx="17">
                  <c:v>0.223529411764706</c:v>
                </c:pt>
                <c:pt idx="18">
                  <c:v>0.133333333333333</c:v>
                </c:pt>
                <c:pt idx="19">
                  <c:v>0.103921568627451</c:v>
                </c:pt>
              </c:numCache>
            </c:numRef>
          </c:val>
          <c:smooth val="0"/>
          <c:extLst>
            <c:ext xmlns:c16="http://schemas.microsoft.com/office/drawing/2014/chart" uri="{C3380CC4-5D6E-409C-BE32-E72D297353CC}">
              <c16:uniqueId val="{00000005-76C4-4B3D-B9E1-7A3BC79527EE}"/>
            </c:ext>
          </c:extLst>
        </c:ser>
        <c:dLbls>
          <c:showLegendKey val="0"/>
          <c:showVal val="0"/>
          <c:showCatName val="0"/>
          <c:showSerName val="0"/>
          <c:showPercent val="0"/>
          <c:showBubbleSize val="0"/>
        </c:dLbls>
        <c:hiLowLines>
          <c:spPr>
            <a:ln>
              <a:noFill/>
            </a:ln>
          </c:spPr>
        </c:hiLowLines>
        <c:marker val="1"/>
        <c:smooth val="0"/>
        <c:axId val="-1047383520"/>
        <c:axId val="-1047380688"/>
      </c:lineChart>
      <c:catAx>
        <c:axId val="-1047392096"/>
        <c:scaling>
          <c:orientation val="minMax"/>
        </c:scaling>
        <c:delete val="0"/>
        <c:axPos val="b"/>
        <c:numFmt formatCode="General" sourceLinked="1"/>
        <c:majorTickMark val="out"/>
        <c:minorTickMark val="none"/>
        <c:tickLblPos val="nextTo"/>
        <c:spPr>
          <a:ln w="6480">
            <a:solidFill>
              <a:srgbClr val="B3B3B3"/>
            </a:solidFill>
            <a:round/>
          </a:ln>
        </c:spPr>
        <c:txPr>
          <a:bodyPr/>
          <a:lstStyle/>
          <a:p>
            <a:pPr>
              <a:defRPr sz="1000" b="0" strike="noStrike" spc="-1">
                <a:solidFill>
                  <a:srgbClr val="000000"/>
                </a:solidFill>
                <a:uFill>
                  <a:solidFill>
                    <a:srgbClr val="FFFFFF"/>
                  </a:solidFill>
                </a:uFill>
                <a:latin typeface="Arial"/>
                <a:ea typeface="DejaVu Sans"/>
              </a:defRPr>
            </a:pPr>
            <a:endParaRPr lang="en-US"/>
          </a:p>
        </c:txPr>
        <c:crossAx val="-1047385840"/>
        <c:crosses val="autoZero"/>
        <c:auto val="1"/>
        <c:lblAlgn val="ctr"/>
        <c:lblOffset val="100"/>
        <c:noMultiLvlLbl val="1"/>
      </c:catAx>
      <c:valAx>
        <c:axId val="-1047385840"/>
        <c:scaling>
          <c:orientation val="minMax"/>
        </c:scaling>
        <c:delete val="0"/>
        <c:axPos val="l"/>
        <c:majorGridlines>
          <c:spPr>
            <a:ln w="6480">
              <a:solidFill>
                <a:srgbClr val="B3B3B3"/>
              </a:solidFill>
              <a:round/>
            </a:ln>
          </c:spPr>
        </c:majorGridlines>
        <c:numFmt formatCode="General" sourceLinked="0"/>
        <c:majorTickMark val="out"/>
        <c:minorTickMark val="none"/>
        <c:tickLblPos val="nextTo"/>
        <c:spPr>
          <a:ln w="6480">
            <a:solidFill>
              <a:srgbClr val="B3B3B3"/>
            </a:solidFill>
            <a:round/>
          </a:ln>
        </c:spPr>
        <c:txPr>
          <a:bodyPr/>
          <a:lstStyle/>
          <a:p>
            <a:pPr>
              <a:defRPr sz="1000" b="0" strike="noStrike" spc="-1">
                <a:solidFill>
                  <a:srgbClr val="000000"/>
                </a:solidFill>
                <a:uFill>
                  <a:solidFill>
                    <a:srgbClr val="FFFFFF"/>
                  </a:solidFill>
                </a:uFill>
                <a:latin typeface="Arial"/>
                <a:ea typeface="DejaVu Sans"/>
              </a:defRPr>
            </a:pPr>
            <a:endParaRPr lang="en-US"/>
          </a:p>
        </c:txPr>
        <c:crossAx val="-1047392096"/>
        <c:crosses val="autoZero"/>
        <c:crossBetween val="between"/>
      </c:valAx>
      <c:catAx>
        <c:axId val="-1047383520"/>
        <c:scaling>
          <c:orientation val="minMax"/>
        </c:scaling>
        <c:delete val="1"/>
        <c:axPos val="b"/>
        <c:numFmt formatCode="General" sourceLinked="1"/>
        <c:majorTickMark val="out"/>
        <c:minorTickMark val="none"/>
        <c:tickLblPos val="nextTo"/>
        <c:crossAx val="-1047380688"/>
        <c:crosses val="autoZero"/>
        <c:auto val="1"/>
        <c:lblAlgn val="ctr"/>
        <c:lblOffset val="100"/>
        <c:noMultiLvlLbl val="1"/>
      </c:catAx>
      <c:valAx>
        <c:axId val="-1047380688"/>
        <c:scaling>
          <c:orientation val="minMax"/>
        </c:scaling>
        <c:delete val="1"/>
        <c:axPos val="l"/>
        <c:numFmt formatCode="General" sourceLinked="0"/>
        <c:majorTickMark val="out"/>
        <c:minorTickMark val="none"/>
        <c:tickLblPos val="nextTo"/>
        <c:crossAx val="-1047383520"/>
        <c:crosses val="autoZero"/>
        <c:crossBetween val="between"/>
      </c:valAx>
      <c:spPr>
        <a:noFill/>
        <a:ln>
          <a:solidFill>
            <a:srgbClr val="B3B3B3"/>
          </a:solidFill>
        </a:ln>
      </c:spPr>
    </c:plotArea>
    <c:legend>
      <c:legendPos val="r"/>
      <c:overlay val="0"/>
      <c:spPr>
        <a:noFill/>
        <a:ln>
          <a:noFill/>
        </a:ln>
      </c:spPr>
    </c:legend>
    <c:plotVisOnly val="1"/>
    <c:dispBlanksAs val="gap"/>
    <c:showDLblsOverMax val="1"/>
  </c:chart>
  <c:spPr>
    <a:solidFill>
      <a:srgbClr val="FFFFFF"/>
    </a:solidFill>
    <a:ln>
      <a:noFill/>
    </a:ln>
  </c:spPr>
</c:chartSpace>
</file>

<file path=ppt/media/image1.png>
</file>

<file path=ppt/media/image10.tif>
</file>

<file path=ppt/media/image11.tif>
</file>

<file path=ppt/media/image12.tif>
</file>

<file path=ppt/media/image13.tif>
</file>

<file path=ppt/media/image14.tif>
</file>

<file path=ppt/media/image15.tif>
</file>

<file path=ppt/media/image16.tif>
</file>

<file path=ppt/media/image17.t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4" name="PlaceHolder 1"/>
          <p:cNvSpPr>
            <a:spLocks noGrp="1"/>
          </p:cNvSpPr>
          <p:nvPr>
            <p:ph type="body"/>
          </p:nvPr>
        </p:nvSpPr>
        <p:spPr>
          <a:xfrm>
            <a:off x="777240" y="4777560"/>
            <a:ext cx="6217560" cy="4525920"/>
          </a:xfrm>
          <a:prstGeom prst="rect">
            <a:avLst/>
          </a:prstGeom>
        </p:spPr>
        <p:txBody>
          <a:bodyPr lIns="0" tIns="0" rIns="0" bIns="0"/>
          <a:lstStyle/>
          <a:p>
            <a:r>
              <a:rPr lang="en-US" sz="2000" b="0" strike="noStrike" spc="-1">
                <a:solidFill>
                  <a:srgbClr val="000000"/>
                </a:solidFill>
                <a:uFill>
                  <a:solidFill>
                    <a:srgbClr val="FFFFFF"/>
                  </a:solidFill>
                </a:uFill>
                <a:latin typeface="Arial"/>
              </a:rPr>
              <a:t>Click to edit the notes format</a:t>
            </a:r>
          </a:p>
        </p:txBody>
      </p:sp>
      <p:sp>
        <p:nvSpPr>
          <p:cNvPr id="115" name="PlaceHolder 2"/>
          <p:cNvSpPr>
            <a:spLocks noGrp="1"/>
          </p:cNvSpPr>
          <p:nvPr>
            <p:ph type="hdr"/>
          </p:nvPr>
        </p:nvSpPr>
        <p:spPr>
          <a:xfrm>
            <a:off x="0" y="0"/>
            <a:ext cx="3372840" cy="502560"/>
          </a:xfrm>
          <a:prstGeom prst="rect">
            <a:avLst/>
          </a:prstGeom>
        </p:spPr>
        <p:txBody>
          <a:bodyPr lIns="0" tIns="0" rIns="0" bIns="0"/>
          <a:lstStyle/>
          <a:p>
            <a:r>
              <a:rPr lang="en-US" sz="1400" b="0" strike="noStrike" spc="-1">
                <a:solidFill>
                  <a:srgbClr val="000000"/>
                </a:solidFill>
                <a:uFill>
                  <a:solidFill>
                    <a:srgbClr val="FFFFFF"/>
                  </a:solidFill>
                </a:uFill>
                <a:latin typeface="Times New Roman"/>
              </a:rPr>
              <a:t>&lt;header&gt;</a:t>
            </a:r>
          </a:p>
        </p:txBody>
      </p:sp>
      <p:sp>
        <p:nvSpPr>
          <p:cNvPr id="116" name="PlaceHolder 3"/>
          <p:cNvSpPr>
            <a:spLocks noGrp="1"/>
          </p:cNvSpPr>
          <p:nvPr>
            <p:ph type="dt"/>
          </p:nvPr>
        </p:nvSpPr>
        <p:spPr>
          <a:xfrm>
            <a:off x="4399200" y="0"/>
            <a:ext cx="3372840" cy="502560"/>
          </a:xfrm>
          <a:prstGeom prst="rect">
            <a:avLst/>
          </a:prstGeom>
        </p:spPr>
        <p:txBody>
          <a:bodyPr lIns="0" tIns="0" rIns="0" bIns="0"/>
          <a:lstStyle/>
          <a:p>
            <a:pPr algn="r"/>
            <a:r>
              <a:rPr lang="en-US" sz="1400" b="0" strike="noStrike" spc="-1">
                <a:solidFill>
                  <a:srgbClr val="000000"/>
                </a:solidFill>
                <a:uFill>
                  <a:solidFill>
                    <a:srgbClr val="FFFFFF"/>
                  </a:solidFill>
                </a:uFill>
                <a:latin typeface="Times New Roman"/>
              </a:rPr>
              <a:t>&lt;date/time&gt;</a:t>
            </a:r>
          </a:p>
        </p:txBody>
      </p:sp>
      <p:sp>
        <p:nvSpPr>
          <p:cNvPr id="117" name="PlaceHolder 4"/>
          <p:cNvSpPr>
            <a:spLocks noGrp="1"/>
          </p:cNvSpPr>
          <p:nvPr>
            <p:ph type="ftr"/>
          </p:nvPr>
        </p:nvSpPr>
        <p:spPr>
          <a:xfrm>
            <a:off x="0" y="9555480"/>
            <a:ext cx="3372840" cy="502560"/>
          </a:xfrm>
          <a:prstGeom prst="rect">
            <a:avLst/>
          </a:prstGeom>
        </p:spPr>
        <p:txBody>
          <a:bodyPr lIns="0" tIns="0" rIns="0" bIns="0" anchor="b"/>
          <a:lstStyle/>
          <a:p>
            <a:r>
              <a:rPr lang="en-US" sz="1400" b="0" strike="noStrike" spc="-1">
                <a:solidFill>
                  <a:srgbClr val="000000"/>
                </a:solidFill>
                <a:uFill>
                  <a:solidFill>
                    <a:srgbClr val="FFFFFF"/>
                  </a:solidFill>
                </a:uFill>
                <a:latin typeface="Times New Roman"/>
              </a:rPr>
              <a:t>&lt;footer&gt;</a:t>
            </a:r>
          </a:p>
        </p:txBody>
      </p:sp>
      <p:sp>
        <p:nvSpPr>
          <p:cNvPr id="118" name="PlaceHolder 5"/>
          <p:cNvSpPr>
            <a:spLocks noGrp="1"/>
          </p:cNvSpPr>
          <p:nvPr>
            <p:ph type="sldNum"/>
          </p:nvPr>
        </p:nvSpPr>
        <p:spPr>
          <a:xfrm>
            <a:off x="4399200" y="9555480"/>
            <a:ext cx="3372840" cy="502560"/>
          </a:xfrm>
          <a:prstGeom prst="rect">
            <a:avLst/>
          </a:prstGeom>
        </p:spPr>
        <p:txBody>
          <a:bodyPr lIns="0" tIns="0" rIns="0" bIns="0" anchor="b"/>
          <a:lstStyle/>
          <a:p>
            <a:pPr algn="r"/>
            <a:fld id="{9DC8447F-C06B-4821-86E9-B967957A9939}" type="slidenum">
              <a:rPr lang="en-US" sz="1400" b="0" strike="noStrike" spc="-1">
                <a:solidFill>
                  <a:srgbClr val="000000"/>
                </a:solidFill>
                <a:uFill>
                  <a:solidFill>
                    <a:srgbClr val="FFFFFF"/>
                  </a:solidFill>
                </a:uFill>
                <a:latin typeface="Times New Roman"/>
              </a:rPr>
              <a:t>‹#›</a:t>
            </a:fld>
            <a:endParaRPr lang="en-US"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PlaceHolder 1"/>
          <p:cNvSpPr>
            <a:spLocks noGrp="1"/>
          </p:cNvSpPr>
          <p:nvPr>
            <p:ph type="body"/>
          </p:nvPr>
        </p:nvSpPr>
        <p:spPr>
          <a:xfrm>
            <a:off x="685800" y="4400640"/>
            <a:ext cx="5485680" cy="3599640"/>
          </a:xfrm>
          <a:prstGeom prst="rect">
            <a:avLst/>
          </a:prstGeom>
        </p:spPr>
        <p:txBody>
          <a:bodyPr lIns="0" tIns="0" rIns="0" bIns="0"/>
          <a:lstStyle/>
          <a:p>
            <a:endParaRPr lang="en-US" sz="2000" b="0" strike="noStrike" spc="-1">
              <a:solidFill>
                <a:srgbClr val="000000"/>
              </a:solidFill>
              <a:uFill>
                <a:solidFill>
                  <a:srgbClr val="FFFFFF"/>
                </a:solidFill>
              </a:uFill>
              <a:latin typeface="Arial"/>
            </a:endParaRPr>
          </a:p>
        </p:txBody>
      </p:sp>
      <p:sp>
        <p:nvSpPr>
          <p:cNvPr id="377" name="CustomShape 2"/>
          <p:cNvSpPr/>
          <p:nvPr/>
        </p:nvSpPr>
        <p:spPr>
          <a:xfrm>
            <a:off x="3884760" y="8685360"/>
            <a:ext cx="2971080" cy="457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3527A2CE-5B34-4A4D-ADA8-9932911E396E}" type="slidenum">
              <a:rPr lang="en-US" sz="1200" b="0" strike="noStrike" spc="-1">
                <a:solidFill>
                  <a:srgbClr val="000000"/>
                </a:solidFill>
                <a:uFill>
                  <a:solidFill>
                    <a:srgbClr val="FFFFFF"/>
                  </a:solidFill>
                </a:uFill>
                <a:latin typeface="+mn-lt"/>
                <a:ea typeface="+mn-ea"/>
              </a:rPr>
              <a:t>4</a:t>
            </a:fld>
            <a:endParaRPr lang="en-US" sz="1200" b="0" strike="noStrike" spc="-1">
              <a:solidFill>
                <a:srgbClr val="000000"/>
              </a:solidFill>
              <a:uFill>
                <a:solidFill>
                  <a:srgbClr val="FFFFFF"/>
                </a:solidFill>
              </a:uFill>
              <a:latin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 name="PlaceHolder 1"/>
          <p:cNvSpPr>
            <a:spLocks noGrp="1"/>
          </p:cNvSpPr>
          <p:nvPr>
            <p:ph type="body"/>
          </p:nvPr>
        </p:nvSpPr>
        <p:spPr>
          <a:xfrm>
            <a:off x="685800" y="4400640"/>
            <a:ext cx="5485680" cy="3599640"/>
          </a:xfrm>
          <a:prstGeom prst="rect">
            <a:avLst/>
          </a:prstGeom>
        </p:spPr>
        <p:txBody>
          <a:bodyPr lIns="0" tIns="0" rIns="0" bIns="0"/>
          <a:lstStyle/>
          <a:p>
            <a:r>
              <a:rPr lang="en-US" sz="2000" b="0" strike="noStrike" spc="-1">
                <a:solidFill>
                  <a:srgbClr val="000000"/>
                </a:solidFill>
                <a:uFill>
                  <a:solidFill>
                    <a:srgbClr val="FFFFFF"/>
                  </a:solidFill>
                </a:uFill>
                <a:latin typeface="Arial"/>
              </a:rPr>
              <a:t>Pregnancy and oral birth control medications</a:t>
            </a:r>
          </a:p>
        </p:txBody>
      </p:sp>
      <p:sp>
        <p:nvSpPr>
          <p:cNvPr id="379" name="CustomShape 2"/>
          <p:cNvSpPr/>
          <p:nvPr/>
        </p:nvSpPr>
        <p:spPr>
          <a:xfrm>
            <a:off x="3884760" y="8685360"/>
            <a:ext cx="2971080" cy="457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FB055D75-2400-4D0A-A0AB-62E9F73062CA}" type="slidenum">
              <a:rPr lang="en-US" sz="1200" b="0" strike="noStrike" spc="-1">
                <a:solidFill>
                  <a:srgbClr val="000000"/>
                </a:solidFill>
                <a:uFill>
                  <a:solidFill>
                    <a:srgbClr val="FFFFFF"/>
                  </a:solidFill>
                </a:uFill>
                <a:latin typeface="+mn-lt"/>
                <a:ea typeface="+mn-ea"/>
              </a:rPr>
              <a:t>13</a:t>
            </a:fld>
            <a:endParaRPr lang="en-US" sz="1200" b="0" strike="noStrike" spc="-1">
              <a:solidFill>
                <a:srgbClr val="000000"/>
              </a:solidFill>
              <a:uFill>
                <a:solidFill>
                  <a:srgbClr val="FFFFFF"/>
                </a:solidFill>
              </a:uFill>
              <a:latin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0" name="PlaceHolder 1"/>
          <p:cNvSpPr>
            <a:spLocks noGrp="1"/>
          </p:cNvSpPr>
          <p:nvPr>
            <p:ph type="body"/>
          </p:nvPr>
        </p:nvSpPr>
        <p:spPr>
          <a:xfrm>
            <a:off x="685800" y="4400640"/>
            <a:ext cx="5485680" cy="3599640"/>
          </a:xfrm>
          <a:prstGeom prst="rect">
            <a:avLst/>
          </a:prstGeom>
        </p:spPr>
        <p:txBody>
          <a:bodyPr lIns="0" tIns="0" rIns="0" bIns="0"/>
          <a:lstStyle/>
          <a:p>
            <a:endParaRPr lang="en-US" sz="2000" b="0" strike="noStrike" spc="-1">
              <a:solidFill>
                <a:srgbClr val="000000"/>
              </a:solidFill>
              <a:uFill>
                <a:solidFill>
                  <a:srgbClr val="FFFFFF"/>
                </a:solidFill>
              </a:uFill>
              <a:latin typeface="Arial"/>
            </a:endParaRPr>
          </a:p>
        </p:txBody>
      </p:sp>
      <p:sp>
        <p:nvSpPr>
          <p:cNvPr id="381" name="CustomShape 2"/>
          <p:cNvSpPr/>
          <p:nvPr/>
        </p:nvSpPr>
        <p:spPr>
          <a:xfrm>
            <a:off x="3884760" y="8685360"/>
            <a:ext cx="2971080" cy="457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09741E9C-5A04-4060-9A1A-F30DD42E2D7A}" type="slidenum">
              <a:rPr lang="en-US" sz="1200" b="0" strike="noStrike" spc="-1">
                <a:solidFill>
                  <a:srgbClr val="000000"/>
                </a:solidFill>
                <a:uFill>
                  <a:solidFill>
                    <a:srgbClr val="FFFFFF"/>
                  </a:solidFill>
                </a:uFill>
                <a:latin typeface="+mn-lt"/>
                <a:ea typeface="+mn-ea"/>
              </a:rPr>
              <a:t>24</a:t>
            </a:fld>
            <a:endParaRPr lang="en-US" sz="1200" b="0" strike="noStrike" spc="-1">
              <a:solidFill>
                <a:srgbClr val="000000"/>
              </a:solidFill>
              <a:uFill>
                <a:solidFill>
                  <a:srgbClr val="FFFFFF"/>
                </a:solidFill>
              </a:uFill>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2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0" name="PlaceHolder 5"/>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5" name="PlaceHolder 5"/>
          <p:cNvSpPr>
            <a:spLocks noGrp="1"/>
          </p:cNvSpPr>
          <p:nvPr>
            <p:ph type="body"/>
          </p:nvPr>
        </p:nvSpPr>
        <p:spPr>
          <a:xfrm>
            <a:off x="802980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7" name="PlaceHolder 7"/>
          <p:cNvSpPr>
            <a:spLocks noGrp="1"/>
          </p:cNvSpPr>
          <p:nvPr>
            <p:ph type="body"/>
          </p:nvPr>
        </p:nvSpPr>
        <p:spPr>
          <a:xfrm>
            <a:off x="60948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51" name="PlaceHolder 3"/>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52" name="PlaceHolder 4"/>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67"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68" name="PlaceHolder 5"/>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3" name="PlaceHolder 5"/>
          <p:cNvSpPr>
            <a:spLocks noGrp="1"/>
          </p:cNvSpPr>
          <p:nvPr>
            <p:ph type="body"/>
          </p:nvPr>
        </p:nvSpPr>
        <p:spPr>
          <a:xfrm>
            <a:off x="802980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5" name="PlaceHolder 7"/>
          <p:cNvSpPr>
            <a:spLocks noGrp="1"/>
          </p:cNvSpPr>
          <p:nvPr>
            <p:ph type="body"/>
          </p:nvPr>
        </p:nvSpPr>
        <p:spPr>
          <a:xfrm>
            <a:off x="60948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9"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1"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8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609480" y="273600"/>
            <a:ext cx="10972440" cy="53078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89" name="PlaceHolder 3"/>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90" name="PlaceHolder 4"/>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92"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93"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94"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9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9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98"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00"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01"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0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0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05"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06" name="PlaceHolder 5"/>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08"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09"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10"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11" name="PlaceHolder 5"/>
          <p:cNvSpPr>
            <a:spLocks noGrp="1"/>
          </p:cNvSpPr>
          <p:nvPr>
            <p:ph type="body"/>
          </p:nvPr>
        </p:nvSpPr>
        <p:spPr>
          <a:xfrm>
            <a:off x="802980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12"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13" name="PlaceHolder 7"/>
          <p:cNvSpPr>
            <a:spLocks noGrp="1"/>
          </p:cNvSpPr>
          <p:nvPr>
            <p:ph type="body"/>
          </p:nvPr>
        </p:nvSpPr>
        <p:spPr>
          <a:xfrm>
            <a:off x="60948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3" name="PlaceHolder 3"/>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4" name="PlaceHolder 4"/>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838080" y="365040"/>
            <a:ext cx="10514880" cy="1324800"/>
          </a:xfrm>
          <a:prstGeom prst="rect">
            <a:avLst/>
          </a:prstGeom>
        </p:spPr>
        <p:txBody>
          <a:bodyPr lIns="0" tIns="0" rIns="0" bIns="0" anchor="ctr"/>
          <a:lstStyle/>
          <a:p>
            <a:r>
              <a:rPr lang="en-US" sz="1800" b="0" strike="noStrike" spc="-1">
                <a:solidFill>
                  <a:srgbClr val="000000"/>
                </a:solidFill>
                <a:uFill>
                  <a:solidFill>
                    <a:srgbClr val="FFFFFF"/>
                  </a:solidFill>
                </a:uFill>
                <a:latin typeface="Arial"/>
              </a:rPr>
              <a:t>Click to edit the title text format</a:t>
            </a:r>
          </a:p>
        </p:txBody>
      </p:sp>
      <p:sp>
        <p:nvSpPr>
          <p:cNvPr id="3"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tIns="0" rIns="0" bIns="0" anchor="ctr"/>
          <a:lstStyle/>
          <a:p>
            <a:pPr algn="ctr"/>
            <a:r>
              <a:rPr lang="en-US" sz="4400" b="0" strike="noStrike" spc="-1">
                <a:solidFill>
                  <a:srgbClr val="000000"/>
                </a:solidFill>
                <a:uFill>
                  <a:solidFill>
                    <a:srgbClr val="FFFFFF"/>
                  </a:solidFill>
                </a:uFill>
                <a:latin typeface="Arial"/>
              </a:rPr>
              <a:t>Click to edit the title text format</a:t>
            </a:r>
          </a:p>
        </p:txBody>
      </p:sp>
      <p:sp>
        <p:nvSpPr>
          <p:cNvPr id="39"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273600"/>
            <a:ext cx="10972440" cy="1144800"/>
          </a:xfrm>
          <a:prstGeom prst="rect">
            <a:avLst/>
          </a:prstGeom>
        </p:spPr>
        <p:txBody>
          <a:bodyPr lIns="0" tIns="0" rIns="0" bIns="0" anchor="ctr"/>
          <a:lstStyle/>
          <a:p>
            <a:pPr algn="ctr"/>
            <a:r>
              <a:rPr lang="en-US" sz="4400" b="0" strike="noStrike" spc="-1">
                <a:solidFill>
                  <a:srgbClr val="000000"/>
                </a:solidFill>
                <a:uFill>
                  <a:solidFill>
                    <a:srgbClr val="FFFFFF"/>
                  </a:solidFill>
                </a:uFill>
                <a:latin typeface="Arial"/>
              </a:rPr>
              <a:t>Click to edit the title text format</a:t>
            </a:r>
          </a:p>
        </p:txBody>
      </p:sp>
      <p:sp>
        <p:nvSpPr>
          <p:cNvPr id="77"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physionet.org/physiobank/database/mimic3wdb/" TargetMode="Externa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image" Target="../media/image11.tif"/><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13.ti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14.tif"/><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5.tif"/><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14.tif"/><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16.tif"/><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17.tif"/><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3.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CustomShape 1"/>
          <p:cNvSpPr/>
          <p:nvPr/>
        </p:nvSpPr>
        <p:spPr>
          <a:xfrm>
            <a:off x="353160" y="1133640"/>
            <a:ext cx="11485080" cy="2386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normAutofit fontScale="92500" lnSpcReduction="20000"/>
          </a:bodyPr>
          <a:lstStyle/>
          <a:p>
            <a:pPr algn="ctr">
              <a:lnSpc>
                <a:spcPct val="100000"/>
              </a:lnSpc>
            </a:pPr>
            <a:r>
              <a:rPr lang="en-US" sz="6000" b="1" strike="noStrike" spc="-1">
                <a:solidFill>
                  <a:srgbClr val="000000"/>
                </a:solidFill>
                <a:uFill>
                  <a:solidFill>
                    <a:srgbClr val="FFFFFF"/>
                  </a:solidFill>
                </a:uFill>
                <a:latin typeface="Calibri Light"/>
              </a:rPr>
              <a:t>Early Identification of Pulmonary Embolism In Intensive Care Unit </a:t>
            </a:r>
            <a:br/>
            <a:endParaRPr lang="en-US" sz="6000" b="0" strike="noStrike" spc="-1">
              <a:solidFill>
                <a:srgbClr val="000000"/>
              </a:solidFill>
              <a:uFill>
                <a:solidFill>
                  <a:srgbClr val="FFFFFF"/>
                </a:solidFill>
              </a:uFill>
              <a:latin typeface="Arial"/>
            </a:endParaRPr>
          </a:p>
        </p:txBody>
      </p:sp>
      <p:sp>
        <p:nvSpPr>
          <p:cNvPr id="120" name="CustomShape 2"/>
          <p:cNvSpPr/>
          <p:nvPr/>
        </p:nvSpPr>
        <p:spPr>
          <a:xfrm>
            <a:off x="0" y="4216680"/>
            <a:ext cx="12191400" cy="1654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gn="ctr">
              <a:lnSpc>
                <a:spcPct val="100000"/>
              </a:lnSpc>
              <a:spcBef>
                <a:spcPts val="1001"/>
              </a:spcBef>
            </a:pPr>
            <a:r>
              <a:rPr lang="en-US" sz="3200" b="0" strike="noStrike" spc="-1">
                <a:solidFill>
                  <a:srgbClr val="000000"/>
                </a:solidFill>
                <a:uFill>
                  <a:solidFill>
                    <a:srgbClr val="FFFFFF"/>
                  </a:solidFill>
                </a:uFill>
                <a:latin typeface="Calibri"/>
              </a:rPr>
              <a:t>Members: Tim, Daisy, Peng, Yan</a:t>
            </a:r>
            <a:endParaRPr lang="en-US" sz="3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0" strike="noStrike" spc="-1">
                <a:solidFill>
                  <a:srgbClr val="000000"/>
                </a:solidFill>
                <a:uFill>
                  <a:solidFill>
                    <a:srgbClr val="FFFFFF"/>
                  </a:solidFill>
                </a:uFill>
                <a:latin typeface="Calibri Light"/>
              </a:rPr>
              <a:t>Experiment design</a:t>
            </a:r>
            <a:endParaRPr lang="en-US" sz="4400" b="0" strike="noStrike" spc="-1">
              <a:solidFill>
                <a:srgbClr val="000000"/>
              </a:solidFill>
              <a:uFill>
                <a:solidFill>
                  <a:srgbClr val="FFFFFF"/>
                </a:solidFill>
              </a:uFill>
              <a:latin typeface="Arial"/>
            </a:endParaRPr>
          </a:p>
        </p:txBody>
      </p:sp>
      <p:sp>
        <p:nvSpPr>
          <p:cNvPr id="152" name="CustomShape 2"/>
          <p:cNvSpPr/>
          <p:nvPr/>
        </p:nvSpPr>
        <p:spPr>
          <a:xfrm>
            <a:off x="838080" y="1825560"/>
            <a:ext cx="1051488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Data selection</a:t>
            </a:r>
            <a:endParaRPr lang="en-US" sz="2800" b="0" strike="noStrike" spc="-1">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a:solidFill>
                  <a:srgbClr val="000000"/>
                </a:solidFill>
                <a:uFill>
                  <a:solidFill>
                    <a:srgbClr val="FFFFFF"/>
                  </a:solidFill>
                </a:uFill>
                <a:latin typeface="Calibri"/>
              </a:rPr>
              <a:t>Study and Control group have the same demographic distribution</a:t>
            </a:r>
            <a:endParaRPr lang="en-US" sz="2400" b="0" strike="noStrike" spc="-1">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a:solidFill>
                  <a:srgbClr val="000000"/>
                </a:solidFill>
                <a:uFill>
                  <a:solidFill>
                    <a:srgbClr val="FFFFFF"/>
                  </a:solidFill>
                </a:uFill>
                <a:latin typeface="Calibri"/>
              </a:rPr>
              <a:t>350 transactions for each group</a:t>
            </a:r>
            <a:endParaRPr lang="en-US" sz="2400" b="0" strike="noStrike" spc="-1">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a:solidFill>
                  <a:srgbClr val="000000"/>
                </a:solidFill>
                <a:uFill>
                  <a:solidFill>
                    <a:srgbClr val="FFFFFF"/>
                  </a:solidFill>
                </a:uFill>
                <a:latin typeface="Calibri"/>
              </a:rPr>
              <a:t>All abnormal lab tests</a:t>
            </a:r>
            <a:endParaRPr lang="en-US" sz="2400" b="0" strike="noStrike" spc="-1">
              <a:solidFill>
                <a:srgbClr val="000000"/>
              </a:solidFill>
              <a:uFill>
                <a:solidFill>
                  <a:srgbClr val="FFFFFF"/>
                </a:solidFill>
              </a:uFill>
              <a:latin typeface="Arial"/>
            </a:endParaRPr>
          </a:p>
          <a:p>
            <a:pPr>
              <a:lnSpc>
                <a:spcPct val="90000"/>
              </a:lnSpc>
              <a:spcBef>
                <a:spcPts val="1001"/>
              </a:spcBef>
            </a:pPr>
            <a:endParaRPr lang="en-US" sz="24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Contrast Set Mining</a:t>
            </a:r>
            <a:endParaRPr lang="en-US" sz="2800" b="0" strike="noStrike" spc="-1">
              <a:solidFill>
                <a:srgbClr val="000000"/>
              </a:solidFill>
              <a:uFill>
                <a:solidFill>
                  <a:srgbClr val="FFFFFF"/>
                </a:solidFill>
              </a:uFill>
              <a:latin typeface="Arial"/>
            </a:endParaRPr>
          </a:p>
          <a:p>
            <a:pPr>
              <a:lnSpc>
                <a:spcPct val="90000"/>
              </a:lnSpc>
            </a:pP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Statistical test</a:t>
            </a:r>
            <a:endParaRPr lang="en-US" sz="2800" b="0" strike="noStrike" spc="-1">
              <a:solidFill>
                <a:srgbClr val="000000"/>
              </a:solidFill>
              <a:uFill>
                <a:solidFill>
                  <a:srgbClr val="FFFFFF"/>
                </a:solidFill>
              </a:uFill>
              <a:latin typeface="Arial"/>
            </a:endParaRPr>
          </a:p>
          <a:p>
            <a:pPr>
              <a:lnSpc>
                <a:spcPct val="90000"/>
              </a:lnSpc>
              <a:spcBef>
                <a:spcPts val="1001"/>
              </a:spcBef>
            </a:pPr>
            <a:endParaRPr lang="en-US" sz="2800" b="0" strike="noStrike" spc="-1">
              <a:solidFill>
                <a:srgbClr val="000000"/>
              </a:solidFill>
              <a:uFill>
                <a:solidFill>
                  <a:srgbClr val="FFFFFF"/>
                </a:solidFill>
              </a:uFill>
              <a:latin typeface="Arial"/>
            </a:endParaRPr>
          </a:p>
          <a:p>
            <a:pPr>
              <a:lnSpc>
                <a:spcPct val="90000"/>
              </a:lnSpc>
              <a:spcBef>
                <a:spcPts val="1001"/>
              </a:spcBef>
            </a:pPr>
            <a:endParaRPr lang="en-US" sz="2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CustomShape 1"/>
          <p:cNvSpPr/>
          <p:nvPr/>
        </p:nvSpPr>
        <p:spPr>
          <a:xfrm>
            <a:off x="838080" y="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0" strike="noStrike" spc="-1">
                <a:solidFill>
                  <a:srgbClr val="000000"/>
                </a:solidFill>
                <a:uFill>
                  <a:solidFill>
                    <a:srgbClr val="FFFFFF"/>
                  </a:solidFill>
                </a:uFill>
                <a:latin typeface="Calibri Light"/>
              </a:rPr>
              <a:t>Results</a:t>
            </a:r>
            <a:endParaRPr lang="en-US" sz="4400" b="0" strike="noStrike" spc="-1">
              <a:solidFill>
                <a:srgbClr val="000000"/>
              </a:solidFill>
              <a:uFill>
                <a:solidFill>
                  <a:srgbClr val="FFFFFF"/>
                </a:solidFill>
              </a:uFill>
              <a:latin typeface="Arial"/>
            </a:endParaRPr>
          </a:p>
        </p:txBody>
      </p:sp>
      <p:graphicFrame>
        <p:nvGraphicFramePr>
          <p:cNvPr id="154" name="Table 2"/>
          <p:cNvGraphicFramePr/>
          <p:nvPr>
            <p:extLst/>
          </p:nvPr>
        </p:nvGraphicFramePr>
        <p:xfrm>
          <a:off x="838080" y="1089000"/>
          <a:ext cx="10515240" cy="5547360"/>
        </p:xfrm>
        <a:graphic>
          <a:graphicData uri="http://schemas.openxmlformats.org/drawingml/2006/table">
            <a:tbl>
              <a:tblPr/>
              <a:tblGrid>
                <a:gridCol w="5331901">
                  <a:extLst>
                    <a:ext uri="{9D8B030D-6E8A-4147-A177-3AD203B41FA5}">
                      <a16:colId xmlns:a16="http://schemas.microsoft.com/office/drawing/2014/main" val="20000"/>
                    </a:ext>
                  </a:extLst>
                </a:gridCol>
                <a:gridCol w="1899821">
                  <a:extLst>
                    <a:ext uri="{9D8B030D-6E8A-4147-A177-3AD203B41FA5}">
                      <a16:colId xmlns:a16="http://schemas.microsoft.com/office/drawing/2014/main" val="4164388089"/>
                    </a:ext>
                  </a:extLst>
                </a:gridCol>
                <a:gridCol w="1580225">
                  <a:extLst>
                    <a:ext uri="{9D8B030D-6E8A-4147-A177-3AD203B41FA5}">
                      <a16:colId xmlns:a16="http://schemas.microsoft.com/office/drawing/2014/main" val="20001"/>
                    </a:ext>
                  </a:extLst>
                </a:gridCol>
                <a:gridCol w="1703293">
                  <a:extLst>
                    <a:ext uri="{9D8B030D-6E8A-4147-A177-3AD203B41FA5}">
                      <a16:colId xmlns:a16="http://schemas.microsoft.com/office/drawing/2014/main" val="20002"/>
                    </a:ext>
                  </a:extLst>
                </a:gridCol>
              </a:tblGrid>
              <a:tr h="361080">
                <a:tc>
                  <a:txBody>
                    <a:bodyPr/>
                    <a:lstStyle/>
                    <a:p>
                      <a:pPr>
                        <a:lnSpc>
                          <a:spcPct val="100000"/>
                        </a:lnSpc>
                      </a:pPr>
                      <a:r>
                        <a:rPr lang="en-US" sz="2000" b="1" strike="noStrike" spc="-1">
                          <a:solidFill>
                            <a:srgbClr val="FFFFFF"/>
                          </a:solidFill>
                          <a:uFill>
                            <a:solidFill>
                              <a:srgbClr val="FFFFFF"/>
                            </a:solidFill>
                          </a:uFill>
                          <a:latin typeface="Calibri"/>
                        </a:rPr>
                        <a:t>Contrast Patterns</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tc>
                  <a:txBody>
                    <a:bodyPr/>
                    <a:lstStyle/>
                    <a:p>
                      <a:pPr marL="0" algn="l" defTabSz="914400" rtl="0" eaLnBrk="1" latinLnBrk="0" hangingPunct="1">
                        <a:lnSpc>
                          <a:spcPct val="100000"/>
                        </a:lnSpc>
                      </a:pPr>
                      <a:r>
                        <a:rPr lang="en-US" sz="2000" b="1" strike="noStrike" kern="1200" spc="-1" dirty="0">
                          <a:solidFill>
                            <a:srgbClr val="FFFFFF"/>
                          </a:solidFill>
                          <a:uFill>
                            <a:solidFill>
                              <a:srgbClr val="FFFFFF"/>
                            </a:solidFill>
                          </a:uFill>
                          <a:latin typeface="Calibri"/>
                          <a:ea typeface="+mn-ea"/>
                          <a:cs typeface="+mn-cs"/>
                        </a:rPr>
                        <a:t>Support</a:t>
                      </a:r>
                    </a:p>
                  </a:txBody>
                  <a:tcPr>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38160" cap="flat" cmpd="sng" algn="ctr">
                      <a:solidFill>
                        <a:srgbClr val="FFFFFF"/>
                      </a:solidFill>
                      <a:prstDash val="solid"/>
                      <a:round/>
                      <a:headEnd type="none" w="med" len="med"/>
                      <a:tailEnd type="none" w="med" len="med"/>
                    </a:lnB>
                    <a:solidFill>
                      <a:srgbClr val="4472C4"/>
                    </a:solidFill>
                  </a:tcPr>
                </a:tc>
                <a:tc>
                  <a:txBody>
                    <a:bodyPr/>
                    <a:lstStyle/>
                    <a:p>
                      <a:pPr>
                        <a:lnSpc>
                          <a:spcPct val="100000"/>
                        </a:lnSpc>
                      </a:pPr>
                      <a:r>
                        <a:rPr lang="en-US" sz="2000" b="1" strike="noStrike" spc="-1" dirty="0">
                          <a:solidFill>
                            <a:srgbClr val="FFFFFF"/>
                          </a:solidFill>
                          <a:uFill>
                            <a:solidFill>
                              <a:srgbClr val="FFFFFF"/>
                            </a:solidFill>
                          </a:uFill>
                          <a:latin typeface="Calibri"/>
                        </a:rPr>
                        <a:t>Growth</a:t>
                      </a:r>
                      <a:endParaRPr lang="en-US" sz="2000" b="0" strike="noStrike" spc="-1" dirty="0">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tc>
                  <a:txBody>
                    <a:bodyPr/>
                    <a:lstStyle/>
                    <a:p>
                      <a:pPr>
                        <a:lnSpc>
                          <a:spcPct val="100000"/>
                        </a:lnSpc>
                      </a:pPr>
                      <a:r>
                        <a:rPr lang="en-US" sz="2000" b="1" strike="noStrike" spc="-1">
                          <a:solidFill>
                            <a:srgbClr val="FFFFFF"/>
                          </a:solidFill>
                          <a:uFill>
                            <a:solidFill>
                              <a:srgbClr val="FFFFFF"/>
                            </a:solidFill>
                          </a:uFill>
                          <a:latin typeface="Calibri"/>
                        </a:rPr>
                        <a:t>P value</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extLst>
                  <a:ext uri="{0D108BD9-81ED-4DB2-BD59-A6C34878D82A}">
                    <a16:rowId xmlns:a16="http://schemas.microsoft.com/office/drawing/2014/main" val="10000"/>
                  </a:ext>
                </a:extLst>
              </a:tr>
              <a:tr h="361080">
                <a:tc>
                  <a:txBody>
                    <a:bodyPr/>
                    <a:lstStyle/>
                    <a:p>
                      <a:pPr>
                        <a:lnSpc>
                          <a:spcPct val="100000"/>
                        </a:lnSpc>
                      </a:pPr>
                      <a:r>
                        <a:rPr lang="en-US" sz="2000" b="0" strike="noStrike" spc="-1" dirty="0">
                          <a:solidFill>
                            <a:srgbClr val="000000"/>
                          </a:solidFill>
                          <a:uFill>
                            <a:solidFill>
                              <a:srgbClr val="FFFFFF"/>
                            </a:solidFill>
                          </a:uFill>
                          <a:latin typeface="Calibri"/>
                        </a:rPr>
                        <a:t>olderthan60,Blood Gas, Sedimentation Rate</a:t>
                      </a:r>
                      <a:endParaRPr lang="en-US" sz="2000" b="0" strike="noStrike" spc="-1" dirty="0">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0.0314</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3816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CFD5E9"/>
                    </a:solidFill>
                  </a:tcPr>
                </a:tc>
                <a:tc>
                  <a:txBody>
                    <a:bodyPr/>
                    <a:lstStyle/>
                    <a:p>
                      <a:pPr>
                        <a:lnSpc>
                          <a:spcPct val="100000"/>
                        </a:lnSpc>
                      </a:pPr>
                      <a:r>
                        <a:rPr lang="en-US" sz="2000" b="0" strike="noStrike" spc="-1" dirty="0">
                          <a:solidFill>
                            <a:srgbClr val="000000"/>
                          </a:solidFill>
                          <a:uFill>
                            <a:solidFill>
                              <a:srgbClr val="FFFFFF"/>
                            </a:solidFill>
                          </a:uFill>
                          <a:latin typeface="Calibri"/>
                        </a:rPr>
                        <a:t>3.666667</a:t>
                      </a:r>
                      <a:endParaRPr lang="en-US" sz="2000" b="0" strike="noStrike" spc="-1" dirty="0">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tc>
                  <a:txBody>
                    <a:bodyPr/>
                    <a:lstStyle/>
                    <a:p>
                      <a:pPr>
                        <a:lnSpc>
                          <a:spcPct val="100000"/>
                        </a:lnSpc>
                      </a:pPr>
                      <a:r>
                        <a:rPr lang="en-US" sz="2000" b="0" strike="noStrike" spc="-1">
                          <a:solidFill>
                            <a:srgbClr val="000000"/>
                          </a:solidFill>
                          <a:uFill>
                            <a:solidFill>
                              <a:srgbClr val="FFFFFF"/>
                            </a:solidFill>
                          </a:uFill>
                          <a:latin typeface="Calibri"/>
                        </a:rPr>
                        <a:t>2.845584e-79</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extLst>
                  <a:ext uri="{0D108BD9-81ED-4DB2-BD59-A6C34878D82A}">
                    <a16:rowId xmlns:a16="http://schemas.microsoft.com/office/drawing/2014/main" val="10001"/>
                  </a:ext>
                </a:extLst>
              </a:tr>
              <a:tr h="361080">
                <a:tc>
                  <a:txBody>
                    <a:bodyPr/>
                    <a:lstStyle/>
                    <a:p>
                      <a:pPr>
                        <a:lnSpc>
                          <a:spcPct val="100000"/>
                        </a:lnSpc>
                      </a:pPr>
                      <a:r>
                        <a:rPr lang="en-US" sz="2000" b="0" strike="noStrike" spc="-1" dirty="0">
                          <a:solidFill>
                            <a:srgbClr val="000000"/>
                          </a:solidFill>
                          <a:uFill>
                            <a:solidFill>
                              <a:srgbClr val="FFFFFF"/>
                            </a:solidFill>
                          </a:uFill>
                          <a:latin typeface="Calibri"/>
                        </a:rPr>
                        <a:t>F, White Blood Cell, D-Dimer</a:t>
                      </a:r>
                      <a:endParaRPr lang="en-US" sz="2000" b="0" strike="noStrike" spc="-1" dirty="0">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E8EBF4"/>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0.0429</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E8EBF4"/>
                    </a:solidFill>
                  </a:tcPr>
                </a:tc>
                <a:tc>
                  <a:txBody>
                    <a:bodyPr/>
                    <a:lstStyle/>
                    <a:p>
                      <a:pPr>
                        <a:lnSpc>
                          <a:spcPct val="100000"/>
                        </a:lnSpc>
                      </a:pPr>
                      <a:r>
                        <a:rPr lang="en-US" sz="2000" b="0" strike="noStrike" spc="-1" dirty="0">
                          <a:solidFill>
                            <a:srgbClr val="000000"/>
                          </a:solidFill>
                          <a:uFill>
                            <a:solidFill>
                              <a:srgbClr val="FFFFFF"/>
                            </a:solidFill>
                          </a:uFill>
                          <a:latin typeface="Calibri"/>
                        </a:rPr>
                        <a:t>2.142857</a:t>
                      </a:r>
                      <a:endParaRPr lang="en-US" sz="2000" b="0" strike="noStrike" spc="-1" dirty="0">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2.954538e-06</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2"/>
                  </a:ext>
                </a:extLst>
              </a:tr>
              <a:tr h="361080">
                <a:tc>
                  <a:txBody>
                    <a:bodyPr/>
                    <a:lstStyle/>
                    <a:p>
                      <a:pPr>
                        <a:lnSpc>
                          <a:spcPct val="100000"/>
                        </a:lnSpc>
                      </a:pPr>
                      <a:r>
                        <a:rPr lang="en-US" sz="2000" b="0" strike="noStrike" spc="-1" dirty="0">
                          <a:solidFill>
                            <a:srgbClr val="000000"/>
                          </a:solidFill>
                          <a:uFill>
                            <a:solidFill>
                              <a:srgbClr val="FFFFFF"/>
                            </a:solidFill>
                          </a:uFill>
                          <a:latin typeface="Calibri"/>
                        </a:rPr>
                        <a:t>lessthan40, Blood Gas, F</a:t>
                      </a:r>
                      <a:endParaRPr lang="en-US" sz="2000" b="0" strike="noStrike" spc="-1" dirty="0">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CFD5E9"/>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0.0314</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CFD5E9"/>
                    </a:solidFill>
                  </a:tcPr>
                </a:tc>
                <a:tc>
                  <a:txBody>
                    <a:bodyPr/>
                    <a:lstStyle/>
                    <a:p>
                      <a:pPr>
                        <a:lnSpc>
                          <a:spcPct val="100000"/>
                        </a:lnSpc>
                      </a:pPr>
                      <a:r>
                        <a:rPr lang="en-US" sz="2000" b="0" strike="noStrike" spc="-1">
                          <a:solidFill>
                            <a:srgbClr val="000000"/>
                          </a:solidFill>
                          <a:uFill>
                            <a:solidFill>
                              <a:srgbClr val="FFFFFF"/>
                            </a:solidFill>
                          </a:uFill>
                          <a:latin typeface="Calibri"/>
                        </a:rPr>
                        <a:t>2.4</a:t>
                      </a:r>
                      <a:endParaRPr lang="en-US" sz="2000" b="0" strike="noStrike" spc="-1">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CFD5E9"/>
                    </a:solidFill>
                  </a:tcPr>
                </a:tc>
                <a:tc>
                  <a:txBody>
                    <a:bodyPr/>
                    <a:lstStyle/>
                    <a:p>
                      <a:pPr>
                        <a:lnSpc>
                          <a:spcPct val="100000"/>
                        </a:lnSpc>
                      </a:pPr>
                      <a:r>
                        <a:rPr lang="en-US" sz="2000" b="0" strike="noStrike" spc="-1">
                          <a:solidFill>
                            <a:srgbClr val="000000"/>
                          </a:solidFill>
                          <a:uFill>
                            <a:solidFill>
                              <a:srgbClr val="FFFFFF"/>
                            </a:solidFill>
                          </a:uFill>
                          <a:latin typeface="Calibri"/>
                        </a:rPr>
                        <a:t>1.547295e-16</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extLst>
                  <a:ext uri="{0D108BD9-81ED-4DB2-BD59-A6C34878D82A}">
                    <a16:rowId xmlns:a16="http://schemas.microsoft.com/office/drawing/2014/main" val="10003"/>
                  </a:ext>
                </a:extLst>
              </a:tr>
              <a:tr h="361080">
                <a:tc>
                  <a:txBody>
                    <a:bodyPr/>
                    <a:lstStyle/>
                    <a:p>
                      <a:pPr>
                        <a:lnSpc>
                          <a:spcPct val="100000"/>
                        </a:lnSpc>
                      </a:pPr>
                      <a:r>
                        <a:rPr lang="en-US" sz="2000" b="0" strike="noStrike" spc="-1">
                          <a:solidFill>
                            <a:srgbClr val="000000"/>
                          </a:solidFill>
                          <a:uFill>
                            <a:solidFill>
                              <a:srgbClr val="FFFFFF"/>
                            </a:solidFill>
                          </a:uFill>
                          <a:latin typeface="Calibri"/>
                        </a:rPr>
                        <a:t>SINGLE,F, Sedimentation Rate</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E8EBF4"/>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0.0429</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7</a:t>
                      </a:r>
                      <a:endParaRPr lang="en-US" sz="2000" b="0" strike="noStrike" spc="-1">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0.415587</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4"/>
                  </a:ext>
                </a:extLst>
              </a:tr>
              <a:tr h="361080">
                <a:tc>
                  <a:txBody>
                    <a:bodyPr/>
                    <a:lstStyle/>
                    <a:p>
                      <a:pPr>
                        <a:lnSpc>
                          <a:spcPct val="100000"/>
                        </a:lnSpc>
                      </a:pPr>
                      <a:r>
                        <a:rPr lang="en-US" sz="2000" b="0" strike="noStrike" spc="-1">
                          <a:solidFill>
                            <a:srgbClr val="000000"/>
                          </a:solidFill>
                          <a:uFill>
                            <a:solidFill>
                              <a:srgbClr val="FFFFFF"/>
                            </a:solidFill>
                          </a:uFill>
                          <a:latin typeface="Calibri"/>
                        </a:rPr>
                        <a:t>Sedimentation Rate, Blood Gas</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CFD5E9"/>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0.0314</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CFD5E9"/>
                    </a:solidFill>
                  </a:tcPr>
                </a:tc>
                <a:tc>
                  <a:txBody>
                    <a:bodyPr/>
                    <a:lstStyle/>
                    <a:p>
                      <a:pPr>
                        <a:lnSpc>
                          <a:spcPct val="100000"/>
                        </a:lnSpc>
                      </a:pPr>
                      <a:r>
                        <a:rPr lang="en-US" sz="2000" b="0" strike="noStrike" spc="-1" dirty="0">
                          <a:solidFill>
                            <a:srgbClr val="000000"/>
                          </a:solidFill>
                          <a:uFill>
                            <a:solidFill>
                              <a:srgbClr val="FFFFFF"/>
                            </a:solidFill>
                          </a:uFill>
                          <a:latin typeface="Calibri"/>
                        </a:rPr>
                        <a:t>2.1</a:t>
                      </a:r>
                      <a:endParaRPr lang="en-US" sz="2000" b="0" strike="noStrike" spc="-1" dirty="0">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CFD5E9"/>
                    </a:solidFill>
                  </a:tcPr>
                </a:tc>
                <a:tc>
                  <a:txBody>
                    <a:bodyPr/>
                    <a:lstStyle/>
                    <a:p>
                      <a:pPr>
                        <a:lnSpc>
                          <a:spcPct val="100000"/>
                        </a:lnSpc>
                      </a:pPr>
                      <a:r>
                        <a:rPr lang="en-US" sz="2000" b="0" strike="noStrike" spc="-1">
                          <a:solidFill>
                            <a:srgbClr val="000000"/>
                          </a:solidFill>
                          <a:uFill>
                            <a:solidFill>
                              <a:srgbClr val="FFFFFF"/>
                            </a:solidFill>
                          </a:uFill>
                          <a:latin typeface="Calibri"/>
                        </a:rPr>
                        <a:t>0.000522439</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extLst>
                  <a:ext uri="{0D108BD9-81ED-4DB2-BD59-A6C34878D82A}">
                    <a16:rowId xmlns:a16="http://schemas.microsoft.com/office/drawing/2014/main" val="10005"/>
                  </a:ext>
                </a:extLst>
              </a:tr>
              <a:tr h="361080">
                <a:tc>
                  <a:txBody>
                    <a:bodyPr/>
                    <a:lstStyle/>
                    <a:p>
                      <a:pPr>
                        <a:lnSpc>
                          <a:spcPct val="100000"/>
                        </a:lnSpc>
                      </a:pPr>
                      <a:r>
                        <a:rPr lang="en-US" sz="2000" b="0" strike="noStrike" spc="-1">
                          <a:solidFill>
                            <a:srgbClr val="000000"/>
                          </a:solidFill>
                          <a:uFill>
                            <a:solidFill>
                              <a:srgbClr val="FFFFFF"/>
                            </a:solidFill>
                          </a:uFill>
                          <a:latin typeface="Calibri"/>
                        </a:rPr>
                        <a:t>Sedimentation Rate, White Blood Cell, Blood Gas</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E8EBF4"/>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0.0429</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2.111111</a:t>
                      </a:r>
                      <a:endParaRPr lang="en-US" sz="2000" b="0" strike="noStrike" spc="-1">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1.726349e-07</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6"/>
                  </a:ext>
                </a:extLst>
              </a:tr>
              <a:tr h="361080">
                <a:tc>
                  <a:txBody>
                    <a:bodyPr/>
                    <a:lstStyle/>
                    <a:p>
                      <a:pPr>
                        <a:lnSpc>
                          <a:spcPct val="100000"/>
                        </a:lnSpc>
                      </a:pPr>
                      <a:r>
                        <a:rPr lang="en-US" sz="2000" b="0" strike="noStrike" spc="-1">
                          <a:solidFill>
                            <a:srgbClr val="000000"/>
                          </a:solidFill>
                          <a:uFill>
                            <a:solidFill>
                              <a:srgbClr val="FFFFFF"/>
                            </a:solidFill>
                          </a:uFill>
                          <a:latin typeface="Calibri"/>
                        </a:rPr>
                        <a:t>Sedimentation Rate, MARRIED,M</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CFD5E9"/>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0.0314</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CFD5E9"/>
                    </a:solidFill>
                  </a:tcPr>
                </a:tc>
                <a:tc>
                  <a:txBody>
                    <a:bodyPr/>
                    <a:lstStyle/>
                    <a:p>
                      <a:pPr>
                        <a:lnSpc>
                          <a:spcPct val="100000"/>
                        </a:lnSpc>
                      </a:pPr>
                      <a:r>
                        <a:rPr lang="en-US" sz="2000" b="0" strike="noStrike" spc="-1">
                          <a:solidFill>
                            <a:srgbClr val="000000"/>
                          </a:solidFill>
                          <a:uFill>
                            <a:solidFill>
                              <a:srgbClr val="FFFFFF"/>
                            </a:solidFill>
                          </a:uFill>
                          <a:latin typeface="Calibri"/>
                        </a:rPr>
                        <a:t>3</a:t>
                      </a:r>
                      <a:endParaRPr lang="en-US" sz="2000" b="0" strike="noStrike" spc="-1">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CFD5E9"/>
                    </a:solidFill>
                  </a:tcPr>
                </a:tc>
                <a:tc>
                  <a:txBody>
                    <a:bodyPr/>
                    <a:lstStyle/>
                    <a:p>
                      <a:pPr>
                        <a:lnSpc>
                          <a:spcPct val="100000"/>
                        </a:lnSpc>
                      </a:pPr>
                      <a:r>
                        <a:rPr lang="en-US" sz="2000" b="0" strike="noStrike" spc="-1">
                          <a:solidFill>
                            <a:srgbClr val="000000"/>
                          </a:solidFill>
                          <a:uFill>
                            <a:solidFill>
                              <a:srgbClr val="FFFFFF"/>
                            </a:solidFill>
                          </a:uFill>
                          <a:latin typeface="Calibri"/>
                        </a:rPr>
                        <a:t>0.1443917</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extLst>
                  <a:ext uri="{0D108BD9-81ED-4DB2-BD59-A6C34878D82A}">
                    <a16:rowId xmlns:a16="http://schemas.microsoft.com/office/drawing/2014/main" val="10007"/>
                  </a:ext>
                </a:extLst>
              </a:tr>
              <a:tr h="361080">
                <a:tc>
                  <a:txBody>
                    <a:bodyPr/>
                    <a:lstStyle/>
                    <a:p>
                      <a:pPr>
                        <a:lnSpc>
                          <a:spcPct val="100000"/>
                        </a:lnSpc>
                      </a:pPr>
                      <a:r>
                        <a:rPr lang="en-US" sz="2000" b="0" strike="noStrike" spc="-1">
                          <a:solidFill>
                            <a:srgbClr val="000000"/>
                          </a:solidFill>
                          <a:uFill>
                            <a:solidFill>
                              <a:srgbClr val="FFFFFF"/>
                            </a:solidFill>
                          </a:uFill>
                          <a:latin typeface="Calibri"/>
                        </a:rPr>
                        <a:t>olderthan60, Sedimentation Rate, M</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E8EBF4"/>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0.0429</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2.25</a:t>
                      </a:r>
                      <a:endParaRPr lang="en-US" sz="2000" b="0" strike="noStrike" spc="-1">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1.026066e-78</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8"/>
                  </a:ext>
                </a:extLst>
              </a:tr>
              <a:tr h="361080">
                <a:tc>
                  <a:txBody>
                    <a:bodyPr/>
                    <a:lstStyle/>
                    <a:p>
                      <a:pPr>
                        <a:lnSpc>
                          <a:spcPct val="100000"/>
                        </a:lnSpc>
                      </a:pPr>
                      <a:r>
                        <a:rPr lang="en-US" sz="2000" b="0" strike="noStrike" spc="-1">
                          <a:solidFill>
                            <a:srgbClr val="000000"/>
                          </a:solidFill>
                          <a:uFill>
                            <a:solidFill>
                              <a:srgbClr val="FFFFFF"/>
                            </a:solidFill>
                          </a:uFill>
                          <a:latin typeface="Calibri"/>
                        </a:rPr>
                        <a:t>lessthan60, Sedimentation Rate, M</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CFD5E9"/>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0.0314</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CFD5E9"/>
                    </a:solidFill>
                  </a:tcPr>
                </a:tc>
                <a:tc>
                  <a:txBody>
                    <a:bodyPr/>
                    <a:lstStyle/>
                    <a:p>
                      <a:pPr>
                        <a:lnSpc>
                          <a:spcPct val="100000"/>
                        </a:lnSpc>
                      </a:pPr>
                      <a:r>
                        <a:rPr lang="en-US" sz="2000" b="0" strike="noStrike" spc="-1" dirty="0">
                          <a:solidFill>
                            <a:srgbClr val="000000"/>
                          </a:solidFill>
                          <a:uFill>
                            <a:solidFill>
                              <a:srgbClr val="FFFFFF"/>
                            </a:solidFill>
                          </a:uFill>
                          <a:latin typeface="Calibri"/>
                        </a:rPr>
                        <a:t>2.333333</a:t>
                      </a:r>
                      <a:endParaRPr lang="en-US" sz="2000" b="0" strike="noStrike" spc="-1" dirty="0">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CFD5E9"/>
                    </a:solidFill>
                  </a:tcPr>
                </a:tc>
                <a:tc>
                  <a:txBody>
                    <a:bodyPr/>
                    <a:lstStyle/>
                    <a:p>
                      <a:pPr>
                        <a:lnSpc>
                          <a:spcPct val="100000"/>
                        </a:lnSpc>
                      </a:pPr>
                      <a:r>
                        <a:rPr lang="en-US" sz="2000" b="0" strike="noStrike" spc="-1">
                          <a:solidFill>
                            <a:srgbClr val="000000"/>
                          </a:solidFill>
                          <a:uFill>
                            <a:solidFill>
                              <a:srgbClr val="FFFFFF"/>
                            </a:solidFill>
                          </a:uFill>
                          <a:latin typeface="Calibri"/>
                        </a:rPr>
                        <a:t>4.008446e-36</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extLst>
                  <a:ext uri="{0D108BD9-81ED-4DB2-BD59-A6C34878D82A}">
                    <a16:rowId xmlns:a16="http://schemas.microsoft.com/office/drawing/2014/main" val="10009"/>
                  </a:ext>
                </a:extLst>
              </a:tr>
              <a:tr h="361080">
                <a:tc>
                  <a:txBody>
                    <a:bodyPr/>
                    <a:lstStyle/>
                    <a:p>
                      <a:pPr>
                        <a:lnSpc>
                          <a:spcPct val="100000"/>
                        </a:lnSpc>
                      </a:pPr>
                      <a:r>
                        <a:rPr lang="en-US" sz="2000" b="0" strike="noStrike" spc="-1">
                          <a:solidFill>
                            <a:srgbClr val="000000"/>
                          </a:solidFill>
                          <a:uFill>
                            <a:solidFill>
                              <a:srgbClr val="FFFFFF"/>
                            </a:solidFill>
                          </a:uFill>
                          <a:latin typeface="Calibri"/>
                        </a:rPr>
                        <a:t>M,HISPANIC OR LATINO, White Blood Cell</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E8EBF4"/>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0.0429</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3</a:t>
                      </a:r>
                      <a:endParaRPr lang="en-US" sz="2000" b="0" strike="noStrike" spc="-1">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7.806275e-06</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10"/>
                  </a:ext>
                </a:extLst>
              </a:tr>
              <a:tr h="361080">
                <a:tc>
                  <a:txBody>
                    <a:bodyPr/>
                    <a:lstStyle/>
                    <a:p>
                      <a:pPr>
                        <a:lnSpc>
                          <a:spcPct val="100000"/>
                        </a:lnSpc>
                      </a:pPr>
                      <a:r>
                        <a:rPr lang="en-US" sz="2000" b="0" strike="noStrike" spc="-1">
                          <a:solidFill>
                            <a:srgbClr val="000000"/>
                          </a:solidFill>
                          <a:uFill>
                            <a:solidFill>
                              <a:srgbClr val="FFFFFF"/>
                            </a:solidFill>
                          </a:uFill>
                          <a:latin typeface="Calibri"/>
                        </a:rPr>
                        <a:t>Blood Gas, White Blood Cell, DIVORCED</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CFD5E9"/>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0.0314</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CFD5E9"/>
                    </a:solidFill>
                  </a:tcPr>
                </a:tc>
                <a:tc>
                  <a:txBody>
                    <a:bodyPr/>
                    <a:lstStyle/>
                    <a:p>
                      <a:pPr>
                        <a:lnSpc>
                          <a:spcPct val="100000"/>
                        </a:lnSpc>
                      </a:pPr>
                      <a:r>
                        <a:rPr lang="en-US" sz="2000" b="0" strike="noStrike" spc="-1">
                          <a:solidFill>
                            <a:srgbClr val="000000"/>
                          </a:solidFill>
                          <a:uFill>
                            <a:solidFill>
                              <a:srgbClr val="FFFFFF"/>
                            </a:solidFill>
                          </a:uFill>
                          <a:latin typeface="Calibri"/>
                        </a:rPr>
                        <a:t>2.6</a:t>
                      </a:r>
                      <a:endParaRPr lang="en-US" sz="2000" b="0" strike="noStrike" spc="-1">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CFD5E9"/>
                    </a:solidFill>
                  </a:tcPr>
                </a:tc>
                <a:tc>
                  <a:txBody>
                    <a:bodyPr/>
                    <a:lstStyle/>
                    <a:p>
                      <a:pPr>
                        <a:lnSpc>
                          <a:spcPct val="100000"/>
                        </a:lnSpc>
                      </a:pPr>
                      <a:r>
                        <a:rPr lang="en-US" sz="2000" b="0" strike="noStrike" spc="-1">
                          <a:solidFill>
                            <a:srgbClr val="000000"/>
                          </a:solidFill>
                          <a:uFill>
                            <a:solidFill>
                              <a:srgbClr val="FFFFFF"/>
                            </a:solidFill>
                          </a:uFill>
                          <a:latin typeface="Calibri"/>
                        </a:rPr>
                        <a:t>1.975742e-07</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extLst>
                  <a:ext uri="{0D108BD9-81ED-4DB2-BD59-A6C34878D82A}">
                    <a16:rowId xmlns:a16="http://schemas.microsoft.com/office/drawing/2014/main" val="10011"/>
                  </a:ext>
                </a:extLst>
              </a:tr>
              <a:tr h="361080">
                <a:tc>
                  <a:txBody>
                    <a:bodyPr/>
                    <a:lstStyle/>
                    <a:p>
                      <a:pPr>
                        <a:lnSpc>
                          <a:spcPct val="100000"/>
                        </a:lnSpc>
                      </a:pPr>
                      <a:r>
                        <a:rPr lang="en-US" sz="2000" b="0" strike="noStrike" spc="-1">
                          <a:solidFill>
                            <a:srgbClr val="000000"/>
                          </a:solidFill>
                          <a:uFill>
                            <a:solidFill>
                              <a:srgbClr val="FFFFFF"/>
                            </a:solidFill>
                          </a:uFill>
                          <a:latin typeface="Calibri"/>
                        </a:rPr>
                        <a:t>Blood Gas, White Blood Cell,lessthan40</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E8EBF4"/>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0.0429</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cap="flat" cmpd="sng" algn="ctr">
                      <a:solidFill>
                        <a:srgbClr val="FFFFFF"/>
                      </a:solidFill>
                      <a:prstDash val="solid"/>
                      <a:round/>
                      <a:headEnd type="none" w="med" len="med"/>
                      <a:tailEnd type="none" w="med" len="med"/>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2.142857</a:t>
                      </a:r>
                      <a:endParaRPr lang="en-US" sz="2000" b="0" strike="noStrike" spc="-1">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2000" b="0" strike="noStrike" spc="-1">
                          <a:solidFill>
                            <a:srgbClr val="000000"/>
                          </a:solidFill>
                          <a:uFill>
                            <a:solidFill>
                              <a:srgbClr val="FFFFFF"/>
                            </a:solidFill>
                          </a:uFill>
                          <a:latin typeface="Calibri"/>
                        </a:rPr>
                        <a:t>5.38918e-20</a:t>
                      </a:r>
                      <a:endParaRPr lang="en-US" sz="20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12"/>
                  </a:ext>
                </a:extLst>
              </a:tr>
              <a:tr h="362160">
                <a:tc>
                  <a:txBody>
                    <a:bodyPr/>
                    <a:lstStyle/>
                    <a:p>
                      <a:pPr>
                        <a:lnSpc>
                          <a:spcPct val="100000"/>
                        </a:lnSpc>
                      </a:pPr>
                      <a:r>
                        <a:rPr lang="en-US" sz="2000" b="0" strike="noStrike" spc="-1">
                          <a:solidFill>
                            <a:srgbClr val="000000"/>
                          </a:solidFill>
                          <a:uFill>
                            <a:solidFill>
                              <a:srgbClr val="FFFFFF"/>
                            </a:solidFill>
                          </a:uFill>
                          <a:latin typeface="Calibri"/>
                        </a:rPr>
                        <a:t>Sedimentation Rate, Blood Gas, F</a:t>
                      </a:r>
                      <a:endParaRPr lang="en-US" sz="2000" b="0" strike="noStrike" spc="-1">
                        <a:solidFill>
                          <a:srgbClr val="000000"/>
                        </a:solidFill>
                        <a:uFill>
                          <a:solidFill>
                            <a:srgbClr val="FFFFFF"/>
                          </a:solidFill>
                        </a:uFill>
                        <a:latin typeface="Arial"/>
                      </a:endParaRPr>
                    </a:p>
                  </a:txBody>
                  <a:tcPr marL="9360" marR="9360">
                    <a:lnL w="12240">
                      <a:solidFill>
                        <a:srgbClr val="FFFFFF"/>
                      </a:solidFill>
                    </a:lnL>
                    <a:lnR w="12240" cap="flat" cmpd="sng" algn="ctr">
                      <a:solidFill>
                        <a:srgbClr val="FFFFFF"/>
                      </a:solidFill>
                      <a:prstDash val="solid"/>
                      <a:round/>
                      <a:headEnd type="none" w="med" len="med"/>
                      <a:tailEnd type="none" w="med" len="med"/>
                    </a:lnR>
                    <a:lnT w="12240">
                      <a:solidFill>
                        <a:srgbClr val="FFFFFF"/>
                      </a:solidFill>
                    </a:lnT>
                    <a:lnB w="12240">
                      <a:solidFill>
                        <a:srgbClr val="FFFFFF"/>
                      </a:solidFill>
                    </a:lnB>
                    <a:solidFill>
                      <a:srgbClr val="CFD5E9"/>
                    </a:solidFill>
                  </a:tcPr>
                </a:tc>
                <a:tc>
                  <a:txBody>
                    <a:bodyPr/>
                    <a:lstStyle/>
                    <a:p>
                      <a:pPr algn="l" fontAlgn="b"/>
                      <a:r>
                        <a:rPr lang="en-US" sz="2000" b="0" strike="noStrike" kern="1200" spc="-1" dirty="0">
                          <a:solidFill>
                            <a:srgbClr val="000000"/>
                          </a:solidFill>
                          <a:uFill>
                            <a:solidFill>
                              <a:srgbClr val="FFFFFF"/>
                            </a:solidFill>
                          </a:uFill>
                          <a:latin typeface="Calibri"/>
                          <a:ea typeface="+mn-ea"/>
                          <a:cs typeface="+mn-cs"/>
                        </a:rPr>
                        <a:t>0.0314</a:t>
                      </a:r>
                    </a:p>
                  </a:txBody>
                  <a:tcPr marL="9525" marR="9525" marT="9525" marB="0" anchor="b">
                    <a:lnL w="12240">
                      <a:solidFill>
                        <a:srgbClr val="FFFFFF"/>
                      </a:solidFill>
                    </a:lnL>
                    <a:lnR w="12240" cap="flat" cmpd="sng" algn="ctr">
                      <a:solidFill>
                        <a:srgbClr val="FFFFFF"/>
                      </a:solidFill>
                      <a:prstDash val="solid"/>
                      <a:round/>
                      <a:headEnd type="none" w="med" len="med"/>
                      <a:tailEnd type="none" w="med" len="med"/>
                    </a:lnR>
                    <a:lnT w="12240" cap="flat" cmpd="sng" algn="ctr">
                      <a:solidFill>
                        <a:srgbClr val="FFFFFF"/>
                      </a:solidFill>
                      <a:prstDash val="solid"/>
                      <a:round/>
                      <a:headEnd type="none" w="med" len="med"/>
                      <a:tailEnd type="none" w="med" len="med"/>
                    </a:lnT>
                    <a:lnB w="12240">
                      <a:solidFill>
                        <a:srgbClr val="FFFFFF"/>
                      </a:solidFill>
                    </a:lnB>
                    <a:solidFill>
                      <a:srgbClr val="CFD5E9"/>
                    </a:solidFill>
                  </a:tcPr>
                </a:tc>
                <a:tc>
                  <a:txBody>
                    <a:bodyPr/>
                    <a:lstStyle/>
                    <a:p>
                      <a:pPr>
                        <a:lnSpc>
                          <a:spcPct val="100000"/>
                        </a:lnSpc>
                      </a:pPr>
                      <a:r>
                        <a:rPr lang="en-US" sz="2000" b="0" strike="noStrike" spc="-1" dirty="0">
                          <a:solidFill>
                            <a:srgbClr val="000000"/>
                          </a:solidFill>
                          <a:uFill>
                            <a:solidFill>
                              <a:srgbClr val="FFFFFF"/>
                            </a:solidFill>
                          </a:uFill>
                          <a:latin typeface="Calibri"/>
                        </a:rPr>
                        <a:t>4</a:t>
                      </a:r>
                      <a:endParaRPr lang="en-US" sz="2000" b="0" strike="noStrike" spc="-1" dirty="0">
                        <a:solidFill>
                          <a:srgbClr val="000000"/>
                        </a:solidFill>
                        <a:uFill>
                          <a:solidFill>
                            <a:srgbClr val="FFFFFF"/>
                          </a:solidFill>
                        </a:uFill>
                        <a:latin typeface="Arial"/>
                      </a:endParaRPr>
                    </a:p>
                  </a:txBody>
                  <a:tcPr marL="9360" marR="9360">
                    <a:lnL w="12240" cap="flat" cmpd="sng" algn="ctr">
                      <a:solidFill>
                        <a:srgbClr val="FFFFFF"/>
                      </a:solidFill>
                      <a:prstDash val="solid"/>
                      <a:round/>
                      <a:headEnd type="none" w="med" len="med"/>
                      <a:tailEnd type="none" w="med" len="med"/>
                    </a:lnL>
                    <a:lnR w="12240">
                      <a:solidFill>
                        <a:srgbClr val="FFFFFF"/>
                      </a:solidFill>
                    </a:lnR>
                    <a:lnT w="12240">
                      <a:solidFill>
                        <a:srgbClr val="FFFFFF"/>
                      </a:solidFill>
                    </a:lnT>
                    <a:lnB w="12240">
                      <a:solidFill>
                        <a:srgbClr val="FFFFFF"/>
                      </a:solidFill>
                    </a:lnB>
                    <a:solidFill>
                      <a:srgbClr val="CFD5E9"/>
                    </a:solidFill>
                  </a:tcPr>
                </a:tc>
                <a:tc>
                  <a:txBody>
                    <a:bodyPr/>
                    <a:lstStyle/>
                    <a:p>
                      <a:pPr>
                        <a:lnSpc>
                          <a:spcPct val="100000"/>
                        </a:lnSpc>
                      </a:pPr>
                      <a:r>
                        <a:rPr lang="en-US" sz="2000" b="0" strike="noStrike" spc="-1" dirty="0">
                          <a:solidFill>
                            <a:srgbClr val="000000"/>
                          </a:solidFill>
                          <a:uFill>
                            <a:solidFill>
                              <a:srgbClr val="FFFFFF"/>
                            </a:solidFill>
                          </a:uFill>
                          <a:latin typeface="Calibri"/>
                        </a:rPr>
                        <a:t>0.001633929</a:t>
                      </a:r>
                      <a:endParaRPr lang="en-US" sz="2000" b="0" strike="noStrike" spc="-1" dirty="0">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extLst>
                  <a:ext uri="{0D108BD9-81ED-4DB2-BD59-A6C34878D82A}">
                    <a16:rowId xmlns:a16="http://schemas.microsoft.com/office/drawing/2014/main" val="10013"/>
                  </a:ext>
                </a:extLst>
              </a:tr>
            </a:tbl>
          </a:graphicData>
        </a:graphic>
      </p:graphicFrame>
      <p:sp>
        <p:nvSpPr>
          <p:cNvPr id="155" name="CustomShape 3"/>
          <p:cNvSpPr/>
          <p:nvPr/>
        </p:nvSpPr>
        <p:spPr>
          <a:xfrm>
            <a:off x="550440" y="2725560"/>
            <a:ext cx="11154960" cy="273600"/>
          </a:xfrm>
          <a:prstGeom prst="ellipse">
            <a:avLst/>
          </a:prstGeom>
          <a:noFill/>
          <a:ln w="9360">
            <a:solidFill>
              <a:srgbClr val="FF0000"/>
            </a:solidFill>
            <a:round/>
          </a:ln>
        </p:spPr>
        <p:style>
          <a:lnRef idx="0">
            <a:scrgbClr r="0" g="0" b="0"/>
          </a:lnRef>
          <a:fillRef idx="0">
            <a:scrgbClr r="0" g="0" b="0"/>
          </a:fillRef>
          <a:effectRef idx="0">
            <a:scrgbClr r="0" g="0" b="0"/>
          </a:effectRef>
          <a:fontRef idx="minor"/>
        </p:style>
      </p:sp>
      <p:sp>
        <p:nvSpPr>
          <p:cNvPr id="156" name="CustomShape 4"/>
          <p:cNvSpPr/>
          <p:nvPr/>
        </p:nvSpPr>
        <p:spPr>
          <a:xfrm>
            <a:off x="518040" y="3951720"/>
            <a:ext cx="11154960" cy="273600"/>
          </a:xfrm>
          <a:prstGeom prst="ellipse">
            <a:avLst/>
          </a:prstGeom>
          <a:noFill/>
          <a:ln w="9360">
            <a:solidFill>
              <a:srgbClr val="FF0000"/>
            </a:solidFill>
            <a:round/>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96151990"/>
      </p:ext>
    </p:extLst>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6"/>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1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0" strike="noStrike" spc="-1">
                <a:solidFill>
                  <a:srgbClr val="000000"/>
                </a:solidFill>
                <a:uFill>
                  <a:solidFill>
                    <a:srgbClr val="FFFFFF"/>
                  </a:solidFill>
                </a:uFill>
                <a:latin typeface="Calibri Light"/>
              </a:rPr>
              <a:t>Results</a:t>
            </a:r>
            <a:endParaRPr lang="en-US" sz="4400" b="0" strike="noStrike" spc="-1">
              <a:solidFill>
                <a:srgbClr val="000000"/>
              </a:solidFill>
              <a:uFill>
                <a:solidFill>
                  <a:srgbClr val="FFFFFF"/>
                </a:solidFill>
              </a:uFill>
              <a:latin typeface="Arial"/>
            </a:endParaRPr>
          </a:p>
        </p:txBody>
      </p:sp>
      <p:sp>
        <p:nvSpPr>
          <p:cNvPr id="158" name="CustomShape 2"/>
          <p:cNvSpPr/>
          <p:nvPr/>
        </p:nvSpPr>
        <p:spPr>
          <a:xfrm>
            <a:off x="838080" y="1825560"/>
            <a:ext cx="1051488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dirty="0">
                <a:solidFill>
                  <a:srgbClr val="000000"/>
                </a:solidFill>
                <a:uFill>
                  <a:solidFill>
                    <a:srgbClr val="FFFFFF"/>
                  </a:solidFill>
                </a:uFill>
                <a:latin typeface="Calibri"/>
              </a:rPr>
              <a:t>16 unique items</a:t>
            </a:r>
            <a:endParaRPr lang="en-US" sz="2800" b="0" strike="noStrike" spc="-1" dirty="0">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dirty="0">
                <a:solidFill>
                  <a:srgbClr val="000000"/>
                </a:solidFill>
                <a:uFill>
                  <a:solidFill>
                    <a:srgbClr val="FFFFFF"/>
                  </a:solidFill>
                </a:uFill>
                <a:latin typeface="Calibri"/>
              </a:rPr>
              <a:t>3 Age</a:t>
            </a:r>
            <a:endParaRPr lang="en-US" sz="2400" b="0" strike="noStrike" spc="-1" dirty="0">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dirty="0">
                <a:solidFill>
                  <a:srgbClr val="000000"/>
                </a:solidFill>
                <a:uFill>
                  <a:solidFill>
                    <a:srgbClr val="FFFFFF"/>
                  </a:solidFill>
                </a:uFill>
                <a:latin typeface="Calibri"/>
              </a:rPr>
              <a:t>2 Sex</a:t>
            </a:r>
            <a:endParaRPr lang="en-US" sz="2400" b="0" strike="noStrike" spc="-1" dirty="0">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dirty="0">
                <a:solidFill>
                  <a:srgbClr val="000000"/>
                </a:solidFill>
                <a:uFill>
                  <a:solidFill>
                    <a:srgbClr val="FFFFFF"/>
                  </a:solidFill>
                </a:uFill>
                <a:latin typeface="Calibri"/>
              </a:rPr>
              <a:t>1 Mortality Status</a:t>
            </a:r>
            <a:endParaRPr lang="en-US" sz="2400" b="0" strike="noStrike" spc="-1" dirty="0">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dirty="0">
                <a:solidFill>
                  <a:srgbClr val="000000"/>
                </a:solidFill>
                <a:uFill>
                  <a:solidFill>
                    <a:srgbClr val="FFFFFF"/>
                  </a:solidFill>
                </a:uFill>
                <a:latin typeface="Calibri"/>
              </a:rPr>
              <a:t>4 Marital Status</a:t>
            </a:r>
            <a:endParaRPr lang="en-US" sz="2400" b="0" strike="noStrike" spc="-1" dirty="0">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dirty="0">
                <a:solidFill>
                  <a:srgbClr val="000000"/>
                </a:solidFill>
                <a:uFill>
                  <a:solidFill>
                    <a:srgbClr val="FFFFFF"/>
                  </a:solidFill>
                </a:uFill>
                <a:latin typeface="Calibri"/>
              </a:rPr>
              <a:t>2 Race</a:t>
            </a:r>
            <a:endParaRPr lang="en-US" sz="2400" b="0" strike="noStrike" spc="-1" dirty="0">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dirty="0">
                <a:solidFill>
                  <a:srgbClr val="000000"/>
                </a:solidFill>
                <a:uFill>
                  <a:solidFill>
                    <a:srgbClr val="FFFFFF"/>
                  </a:solidFill>
                </a:uFill>
                <a:latin typeface="Calibri"/>
              </a:rPr>
              <a:t>4 Lab </a:t>
            </a:r>
            <a:r>
              <a:rPr lang="en-US" sz="2400" spc="-1" dirty="0">
                <a:solidFill>
                  <a:srgbClr val="000000"/>
                </a:solidFill>
                <a:uFill>
                  <a:solidFill>
                    <a:srgbClr val="FFFFFF"/>
                  </a:solidFill>
                </a:uFill>
                <a:latin typeface="Calibri"/>
              </a:rPr>
              <a:t>Tests (Blood Gas, Sedimentation Rate, White Blood Cell, D-Dimer)</a:t>
            </a:r>
            <a:endParaRPr lang="en-US" sz="2400" b="0" strike="noStrike" spc="-1" dirty="0">
              <a:solidFill>
                <a:srgbClr val="000000"/>
              </a:solidFill>
              <a:uFill>
                <a:solidFill>
                  <a:srgbClr val="FFFFFF"/>
                </a:solidFill>
              </a:uFill>
              <a:latin typeface="Arial"/>
            </a:endParaRPr>
          </a:p>
          <a:p>
            <a:pPr>
              <a:lnSpc>
                <a:spcPct val="100000"/>
              </a:lnSpc>
            </a:pPr>
            <a:endParaRPr lang="en-US" sz="2400" b="0" strike="noStrike" spc="-1" dirty="0">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dirty="0">
                <a:solidFill>
                  <a:srgbClr val="000000"/>
                </a:solidFill>
                <a:uFill>
                  <a:solidFill>
                    <a:srgbClr val="FFFFFF"/>
                  </a:solidFill>
                </a:uFill>
                <a:latin typeface="Calibri"/>
              </a:rPr>
              <a:t> 17 out of 19 rules are significant.</a:t>
            </a:r>
            <a:endParaRPr lang="en-US" sz="2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CustomShape 1"/>
          <p:cNvSpPr/>
          <p:nvPr/>
        </p:nvSpPr>
        <p:spPr>
          <a:xfrm>
            <a:off x="341640" y="0"/>
            <a:ext cx="10481760" cy="1029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1" strike="noStrike" spc="-1">
                <a:solidFill>
                  <a:srgbClr val="000000"/>
                </a:solidFill>
                <a:uFill>
                  <a:solidFill>
                    <a:srgbClr val="FFFFFF"/>
                  </a:solidFill>
                </a:uFill>
                <a:latin typeface="Calibri Light"/>
              </a:rPr>
              <a:t>Interpretation-Clinical Attributes</a:t>
            </a:r>
            <a:endParaRPr lang="en-US" sz="4400" b="0" strike="noStrike" spc="-1">
              <a:solidFill>
                <a:srgbClr val="000000"/>
              </a:solidFill>
              <a:uFill>
                <a:solidFill>
                  <a:srgbClr val="FFFFFF"/>
                </a:solidFill>
              </a:uFill>
              <a:latin typeface="Arial"/>
            </a:endParaRPr>
          </a:p>
        </p:txBody>
      </p:sp>
      <p:sp>
        <p:nvSpPr>
          <p:cNvPr id="160" name="CustomShape 2"/>
          <p:cNvSpPr/>
          <p:nvPr/>
        </p:nvSpPr>
        <p:spPr>
          <a:xfrm>
            <a:off x="341640" y="846882"/>
            <a:ext cx="11397279" cy="2558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1" strike="noStrike" spc="-1" dirty="0">
                <a:solidFill>
                  <a:srgbClr val="000000"/>
                </a:solidFill>
                <a:uFill>
                  <a:solidFill>
                    <a:srgbClr val="FFFFFF"/>
                  </a:solidFill>
                </a:uFill>
                <a:latin typeface="Calibri"/>
                <a:ea typeface="DejaVu Sans"/>
              </a:rPr>
              <a:t>Lab test: Blood test</a:t>
            </a:r>
            <a:endParaRPr lang="en-US" sz="2000" b="0" strike="noStrike" spc="-1" dirty="0">
              <a:solidFill>
                <a:srgbClr val="000000"/>
              </a:solidFill>
              <a:uFill>
                <a:solidFill>
                  <a:srgbClr val="FFFFFF"/>
                </a:solidFill>
              </a:uFill>
              <a:latin typeface="Arial"/>
            </a:endParaRPr>
          </a:p>
          <a:p>
            <a:pPr>
              <a:lnSpc>
                <a:spcPct val="100000"/>
              </a:lnSpc>
            </a:pPr>
            <a:r>
              <a:rPr lang="en-US" sz="2000" b="0" strike="noStrike" spc="-1" dirty="0">
                <a:solidFill>
                  <a:srgbClr val="000000"/>
                </a:solidFill>
                <a:uFill>
                  <a:solidFill>
                    <a:srgbClr val="FFFFFF"/>
                  </a:solidFill>
                </a:uFill>
                <a:latin typeface="Calibri"/>
                <a:ea typeface="DejaVu Sans"/>
              </a:rPr>
              <a:t>Blood Gas: PaO2 &lt; 80mmHg-draw from artery</a:t>
            </a:r>
            <a:endParaRPr lang="en-US" sz="2000" b="0" strike="noStrike" spc="-1" dirty="0">
              <a:solidFill>
                <a:srgbClr val="000000"/>
              </a:solidFill>
              <a:uFill>
                <a:solidFill>
                  <a:srgbClr val="FFFFFF"/>
                </a:solidFill>
              </a:uFill>
              <a:latin typeface="Arial"/>
            </a:endParaRPr>
          </a:p>
          <a:p>
            <a:pPr>
              <a:lnSpc>
                <a:spcPct val="100000"/>
              </a:lnSpc>
            </a:pPr>
            <a:r>
              <a:rPr lang="en-US" sz="2000" b="0" strike="noStrike" spc="-1" dirty="0">
                <a:solidFill>
                  <a:srgbClr val="000000"/>
                </a:solidFill>
                <a:uFill>
                  <a:solidFill>
                    <a:srgbClr val="FFFFFF"/>
                  </a:solidFill>
                </a:uFill>
                <a:latin typeface="Calibri"/>
                <a:ea typeface="DejaVu Sans"/>
              </a:rPr>
              <a:t>WBC: 10~15 x 10</a:t>
            </a:r>
            <a:r>
              <a:rPr lang="en-US" sz="2000" b="0" strike="noStrike" spc="-1" baseline="30000" dirty="0">
                <a:solidFill>
                  <a:srgbClr val="000000"/>
                </a:solidFill>
                <a:uFill>
                  <a:solidFill>
                    <a:srgbClr val="FFFFFF"/>
                  </a:solidFill>
                </a:uFill>
                <a:latin typeface="Calibri"/>
                <a:ea typeface="DejaVu Sans"/>
              </a:rPr>
              <a:t>9</a:t>
            </a:r>
            <a:r>
              <a:rPr lang="en-US" sz="2000" b="0" strike="noStrike" spc="-1" dirty="0">
                <a:solidFill>
                  <a:srgbClr val="000000"/>
                </a:solidFill>
                <a:uFill>
                  <a:solidFill>
                    <a:srgbClr val="FFFFFF"/>
                  </a:solidFill>
                </a:uFill>
                <a:latin typeface="Calibri"/>
                <a:ea typeface="DejaVu Sans"/>
              </a:rPr>
              <a:t> </a:t>
            </a:r>
            <a:endParaRPr lang="en-US" sz="2000" b="0" strike="noStrike" spc="-1" dirty="0">
              <a:solidFill>
                <a:srgbClr val="000000"/>
              </a:solidFill>
              <a:uFill>
                <a:solidFill>
                  <a:srgbClr val="FFFFFF"/>
                </a:solidFill>
              </a:uFill>
              <a:latin typeface="Arial"/>
            </a:endParaRPr>
          </a:p>
          <a:p>
            <a:pPr>
              <a:lnSpc>
                <a:spcPct val="100000"/>
              </a:lnSpc>
            </a:pPr>
            <a:r>
              <a:rPr lang="en-US" sz="2000" b="0" strike="noStrike" spc="-1" dirty="0">
                <a:solidFill>
                  <a:srgbClr val="000000"/>
                </a:solidFill>
                <a:uFill>
                  <a:solidFill>
                    <a:srgbClr val="FFFFFF"/>
                  </a:solidFill>
                </a:uFill>
                <a:latin typeface="Calibri"/>
                <a:ea typeface="DejaVu Sans"/>
              </a:rPr>
              <a:t>ESR(Erythrocyte sedimentation rate)：The normal range is 0-22 mm/</a:t>
            </a:r>
            <a:r>
              <a:rPr lang="en-US" sz="2000" b="0" strike="noStrike" spc="-1" dirty="0" err="1">
                <a:solidFill>
                  <a:srgbClr val="000000"/>
                </a:solidFill>
                <a:uFill>
                  <a:solidFill>
                    <a:srgbClr val="FFFFFF"/>
                  </a:solidFill>
                </a:uFill>
                <a:latin typeface="Calibri"/>
                <a:ea typeface="DejaVu Sans"/>
              </a:rPr>
              <a:t>hr</a:t>
            </a:r>
            <a:r>
              <a:rPr lang="en-US" sz="2000" b="0" strike="noStrike" spc="-1" dirty="0">
                <a:solidFill>
                  <a:srgbClr val="000000"/>
                </a:solidFill>
                <a:uFill>
                  <a:solidFill>
                    <a:srgbClr val="FFFFFF"/>
                  </a:solidFill>
                </a:uFill>
                <a:latin typeface="Calibri"/>
                <a:ea typeface="DejaVu Sans"/>
              </a:rPr>
              <a:t> for men and 0-29 mm/</a:t>
            </a:r>
            <a:r>
              <a:rPr lang="en-US" sz="2000" b="0" strike="noStrike" spc="-1" dirty="0" err="1">
                <a:solidFill>
                  <a:srgbClr val="000000"/>
                </a:solidFill>
                <a:uFill>
                  <a:solidFill>
                    <a:srgbClr val="FFFFFF"/>
                  </a:solidFill>
                </a:uFill>
                <a:latin typeface="Calibri"/>
                <a:ea typeface="DejaVu Sans"/>
              </a:rPr>
              <a:t>hr</a:t>
            </a:r>
            <a:r>
              <a:rPr lang="en-US" sz="2000" b="0" strike="noStrike" spc="-1" dirty="0">
                <a:solidFill>
                  <a:srgbClr val="000000"/>
                </a:solidFill>
                <a:uFill>
                  <a:solidFill>
                    <a:srgbClr val="FFFFFF"/>
                  </a:solidFill>
                </a:uFill>
                <a:latin typeface="Calibri"/>
                <a:ea typeface="DejaVu Sans"/>
              </a:rPr>
              <a:t> for women. when PE, the rate could be higher than normal. </a:t>
            </a:r>
            <a:endParaRPr lang="en-US" sz="2000" b="0" strike="noStrike" spc="-1" dirty="0">
              <a:solidFill>
                <a:srgbClr val="000000"/>
              </a:solidFill>
              <a:uFill>
                <a:solidFill>
                  <a:srgbClr val="FFFFFF"/>
                </a:solidFill>
              </a:uFill>
              <a:latin typeface="Arial"/>
            </a:endParaRPr>
          </a:p>
          <a:p>
            <a:pPr>
              <a:lnSpc>
                <a:spcPct val="100000"/>
              </a:lnSpc>
            </a:pPr>
            <a:r>
              <a:rPr lang="en-US" sz="2000" b="0" strike="noStrike" spc="-1" dirty="0">
                <a:solidFill>
                  <a:srgbClr val="000000"/>
                </a:solidFill>
                <a:uFill>
                  <a:solidFill>
                    <a:srgbClr val="FFFFFF"/>
                  </a:solidFill>
                </a:uFill>
                <a:latin typeface="Calibri"/>
                <a:ea typeface="DejaVu Sans"/>
              </a:rPr>
              <a:t>D-dimer: 500 ng/mL</a:t>
            </a:r>
            <a:endParaRPr lang="en-US" sz="2000" b="0" strike="noStrike" spc="-1" dirty="0">
              <a:solidFill>
                <a:srgbClr val="000000"/>
              </a:solidFill>
              <a:uFill>
                <a:solidFill>
                  <a:srgbClr val="FFFFFF"/>
                </a:solidFill>
              </a:uFill>
              <a:latin typeface="Arial"/>
            </a:endParaRPr>
          </a:p>
          <a:p>
            <a:pPr>
              <a:lnSpc>
                <a:spcPct val="100000"/>
              </a:lnSpc>
            </a:pPr>
            <a:r>
              <a:rPr lang="en-US" sz="2000" b="0" strike="noStrike" spc="-1" dirty="0">
                <a:solidFill>
                  <a:srgbClr val="000000"/>
                </a:solidFill>
                <a:uFill>
                  <a:solidFill>
                    <a:srgbClr val="FFFFFF"/>
                  </a:solidFill>
                </a:uFill>
                <a:latin typeface="Calibri"/>
                <a:ea typeface="DejaVu Sans"/>
              </a:rPr>
              <a:t>------------------------------------------------------------------------------------------------------------------------------------------------LDH (Lactic acid dehydrogenase/CPK(</a:t>
            </a:r>
            <a:r>
              <a:rPr lang="en-US" sz="2000" b="0" strike="noStrike" spc="-1" dirty="0" err="1">
                <a:solidFill>
                  <a:srgbClr val="000000"/>
                </a:solidFill>
                <a:uFill>
                  <a:solidFill>
                    <a:srgbClr val="FFFFFF"/>
                  </a:solidFill>
                </a:uFill>
                <a:latin typeface="Calibri"/>
                <a:ea typeface="DejaVu Sans"/>
              </a:rPr>
              <a:t>Creatine</a:t>
            </a:r>
            <a:r>
              <a:rPr lang="en-US" sz="2000" b="0" strike="noStrike" spc="-1" dirty="0">
                <a:solidFill>
                  <a:srgbClr val="000000"/>
                </a:solidFill>
                <a:uFill>
                  <a:solidFill>
                    <a:srgbClr val="FFFFFF"/>
                  </a:solidFill>
                </a:uFill>
                <a:latin typeface="Calibri"/>
                <a:ea typeface="DejaVu Sans"/>
              </a:rPr>
              <a:t> phosphokinase)/AST(aspartate aminotransferase)/FDP(Fibrin and fibrinogen degradation product)</a:t>
            </a:r>
            <a:endParaRPr lang="en-US" sz="2000" b="0" strike="noStrike" spc="-1" dirty="0">
              <a:solidFill>
                <a:srgbClr val="000000"/>
              </a:solidFill>
              <a:uFill>
                <a:solidFill>
                  <a:srgbClr val="FFFFFF"/>
                </a:solidFill>
              </a:uFill>
              <a:latin typeface="Arial"/>
            </a:endParaRPr>
          </a:p>
        </p:txBody>
      </p:sp>
      <p:sp>
        <p:nvSpPr>
          <p:cNvPr id="161" name="CustomShape 3"/>
          <p:cNvSpPr/>
          <p:nvPr/>
        </p:nvSpPr>
        <p:spPr>
          <a:xfrm>
            <a:off x="341640" y="3900774"/>
            <a:ext cx="4007938" cy="1943971"/>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000" b="1" strike="noStrike" spc="-1" dirty="0">
                <a:solidFill>
                  <a:srgbClr val="000000"/>
                </a:solidFill>
                <a:uFill>
                  <a:solidFill>
                    <a:srgbClr val="FFFFFF"/>
                  </a:solidFill>
                </a:uFill>
                <a:latin typeface="Calibri"/>
                <a:ea typeface="DejaVu Sans"/>
              </a:rPr>
              <a:t>Rule results: </a:t>
            </a:r>
            <a:endParaRPr lang="en-US" sz="2000" b="0" strike="noStrike" spc="-1" dirty="0">
              <a:solidFill>
                <a:srgbClr val="000000"/>
              </a:solidFill>
              <a:uFill>
                <a:solidFill>
                  <a:srgbClr val="FFFFFF"/>
                </a:solidFill>
              </a:uFill>
              <a:latin typeface="Arial"/>
            </a:endParaRPr>
          </a:p>
          <a:p>
            <a:pPr>
              <a:lnSpc>
                <a:spcPct val="100000"/>
              </a:lnSpc>
            </a:pPr>
            <a:r>
              <a:rPr lang="en-US" sz="2000" b="0" strike="noStrike" spc="-1" dirty="0">
                <a:solidFill>
                  <a:srgbClr val="000000"/>
                </a:solidFill>
                <a:uFill>
                  <a:solidFill>
                    <a:srgbClr val="FFFFFF"/>
                  </a:solidFill>
                </a:uFill>
                <a:latin typeface="Calibri"/>
                <a:ea typeface="DejaVu Sans"/>
              </a:rPr>
              <a:t>total 19 rules, 12 rules (pO2, Blood Gas), </a:t>
            </a:r>
          </a:p>
          <a:p>
            <a:pPr>
              <a:lnSpc>
                <a:spcPct val="100000"/>
              </a:lnSpc>
            </a:pPr>
            <a:r>
              <a:rPr lang="en-US" sz="2000" b="0" strike="noStrike" spc="-1" dirty="0">
                <a:solidFill>
                  <a:srgbClr val="000000"/>
                </a:solidFill>
                <a:uFill>
                  <a:solidFill>
                    <a:srgbClr val="FFFFFF"/>
                  </a:solidFill>
                </a:uFill>
                <a:latin typeface="Calibri"/>
                <a:ea typeface="DejaVu Sans"/>
              </a:rPr>
              <a:t>9 rules(Sedimentation Rate), </a:t>
            </a:r>
          </a:p>
          <a:p>
            <a:pPr>
              <a:lnSpc>
                <a:spcPct val="100000"/>
              </a:lnSpc>
            </a:pPr>
            <a:r>
              <a:rPr lang="en-US" sz="2000" b="0" strike="noStrike" spc="-1" dirty="0">
                <a:solidFill>
                  <a:srgbClr val="000000"/>
                </a:solidFill>
                <a:uFill>
                  <a:solidFill>
                    <a:srgbClr val="FFFFFF"/>
                  </a:solidFill>
                </a:uFill>
                <a:latin typeface="Calibri"/>
                <a:ea typeface="DejaVu Sans"/>
              </a:rPr>
              <a:t>4 rules(White Blood Cells), </a:t>
            </a:r>
          </a:p>
          <a:p>
            <a:pPr>
              <a:lnSpc>
                <a:spcPct val="100000"/>
              </a:lnSpc>
            </a:pPr>
            <a:r>
              <a:rPr lang="en-US" sz="2000" b="0" strike="noStrike" spc="-1" dirty="0">
                <a:solidFill>
                  <a:srgbClr val="000000"/>
                </a:solidFill>
                <a:uFill>
                  <a:solidFill>
                    <a:srgbClr val="FFFFFF"/>
                  </a:solidFill>
                </a:uFill>
                <a:latin typeface="Calibri"/>
                <a:ea typeface="DejaVu Sans"/>
              </a:rPr>
              <a:t>5 rules(Divorced)</a:t>
            </a:r>
            <a:endParaRPr lang="en-US" sz="2000" b="0" strike="noStrike" spc="-1" dirty="0">
              <a:solidFill>
                <a:srgbClr val="000000"/>
              </a:solidFill>
              <a:uFill>
                <a:solidFill>
                  <a:srgbClr val="FFFFFF"/>
                </a:solidFill>
              </a:uFill>
              <a:latin typeface="Arial"/>
            </a:endParaRPr>
          </a:p>
          <a:p>
            <a:pPr>
              <a:lnSpc>
                <a:spcPct val="100000"/>
              </a:lnSpc>
            </a:pPr>
            <a:endParaRPr lang="en-US" sz="2000" b="0" strike="noStrike" spc="-1" dirty="0">
              <a:solidFill>
                <a:srgbClr val="000000"/>
              </a:solidFill>
              <a:uFill>
                <a:solidFill>
                  <a:srgbClr val="FFFFFF"/>
                </a:solidFill>
              </a:uFill>
              <a:latin typeface="Arial"/>
            </a:endParaRPr>
          </a:p>
          <a:p>
            <a:pPr>
              <a:lnSpc>
                <a:spcPct val="100000"/>
              </a:lnSpc>
            </a:pPr>
            <a:endParaRPr lang="en-US" sz="2000" b="0" strike="noStrike" spc="-1" dirty="0">
              <a:solidFill>
                <a:srgbClr val="000000"/>
              </a:solidFill>
              <a:uFill>
                <a:solidFill>
                  <a:srgbClr val="FFFFFF"/>
                </a:solidFill>
              </a:uFill>
              <a:latin typeface="Arial"/>
            </a:endParaRPr>
          </a:p>
        </p:txBody>
      </p:sp>
      <p:graphicFrame>
        <p:nvGraphicFramePr>
          <p:cNvPr id="162" name="Table 4"/>
          <p:cNvGraphicFramePr/>
          <p:nvPr>
            <p:extLst>
              <p:ext uri="{D42A27DB-BD31-4B8C-83A1-F6EECF244321}">
                <p14:modId xmlns:p14="http://schemas.microsoft.com/office/powerpoint/2010/main" val="1201544079"/>
              </p:ext>
            </p:extLst>
          </p:nvPr>
        </p:nvGraphicFramePr>
        <p:xfrm>
          <a:off x="4671676" y="3405762"/>
          <a:ext cx="7358633" cy="3291840"/>
        </p:xfrm>
        <a:graphic>
          <a:graphicData uri="http://schemas.openxmlformats.org/drawingml/2006/table">
            <a:tbl>
              <a:tblPr/>
              <a:tblGrid>
                <a:gridCol w="2900604">
                  <a:extLst>
                    <a:ext uri="{9D8B030D-6E8A-4147-A177-3AD203B41FA5}">
                      <a16:colId xmlns:a16="http://schemas.microsoft.com/office/drawing/2014/main" val="20000"/>
                    </a:ext>
                  </a:extLst>
                </a:gridCol>
                <a:gridCol w="2602030">
                  <a:extLst>
                    <a:ext uri="{9D8B030D-6E8A-4147-A177-3AD203B41FA5}">
                      <a16:colId xmlns:a16="http://schemas.microsoft.com/office/drawing/2014/main" val="20001"/>
                    </a:ext>
                  </a:extLst>
                </a:gridCol>
                <a:gridCol w="927596">
                  <a:extLst>
                    <a:ext uri="{9D8B030D-6E8A-4147-A177-3AD203B41FA5}">
                      <a16:colId xmlns:a16="http://schemas.microsoft.com/office/drawing/2014/main" val="20002"/>
                    </a:ext>
                  </a:extLst>
                </a:gridCol>
                <a:gridCol w="928403">
                  <a:extLst>
                    <a:ext uri="{9D8B030D-6E8A-4147-A177-3AD203B41FA5}">
                      <a16:colId xmlns:a16="http://schemas.microsoft.com/office/drawing/2014/main" val="20003"/>
                    </a:ext>
                  </a:extLst>
                </a:gridCol>
              </a:tblGrid>
              <a:tr h="244440">
                <a:tc>
                  <a:txBody>
                    <a:bodyPr/>
                    <a:lstStyle/>
                    <a:p>
                      <a:pPr>
                        <a:lnSpc>
                          <a:spcPct val="100000"/>
                        </a:lnSpc>
                      </a:pPr>
                      <a:r>
                        <a:rPr lang="en-US" sz="1800" b="0" strike="noStrike" spc="-1" dirty="0">
                          <a:solidFill>
                            <a:srgbClr val="000000"/>
                          </a:solidFill>
                          <a:uFill>
                            <a:solidFill>
                              <a:srgbClr val="FFFFFF"/>
                            </a:solidFill>
                          </a:uFill>
                          <a:latin typeface="Calibri"/>
                        </a:rPr>
                        <a:t>50821: pO2, Blood Gas</a:t>
                      </a:r>
                      <a:endParaRPr lang="en-US" sz="1800" b="0" strike="noStrike" spc="-1" dirty="0">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51288:Sedimentation Rate</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gridSpan="2">
                  <a:txBody>
                    <a:bodyPr/>
                    <a:lstStyle/>
                    <a:p>
                      <a:pPr>
                        <a:lnSpc>
                          <a:spcPct val="100000"/>
                        </a:lnSpc>
                      </a:pPr>
                      <a:r>
                        <a:rPr lang="en-US" sz="1800" b="0" strike="noStrike" spc="-1">
                          <a:solidFill>
                            <a:srgbClr val="000000"/>
                          </a:solidFill>
                          <a:uFill>
                            <a:solidFill>
                              <a:srgbClr val="FFFFFF"/>
                            </a:solidFill>
                          </a:uFill>
                          <a:latin typeface="Calibri"/>
                        </a:rPr>
                        <a:t>olderthan60     </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hMerge="1">
                  <a:txBody>
                    <a:bodyPr/>
                    <a:lstStyle/>
                    <a:p>
                      <a:endParaRPr lang="en-US"/>
                    </a:p>
                  </a:txBody>
                  <a:tcPr>
                    <a:solidFill>
                      <a:srgbClr val="729FCF"/>
                    </a:solidFill>
                  </a:tcPr>
                </a:tc>
                <a:extLst>
                  <a:ext uri="{0D108BD9-81ED-4DB2-BD59-A6C34878D82A}">
                    <a16:rowId xmlns:a16="http://schemas.microsoft.com/office/drawing/2014/main" val="10000"/>
                  </a:ext>
                </a:extLst>
              </a:tr>
              <a:tr h="244440">
                <a:tc>
                  <a:txBody>
                    <a:bodyPr/>
                    <a:lstStyle/>
                    <a:p>
                      <a:pPr>
                        <a:lnSpc>
                          <a:spcPct val="100000"/>
                        </a:lnSpc>
                      </a:pPr>
                      <a:r>
                        <a:rPr lang="en-US" sz="1800" b="0" strike="noStrike" spc="-1">
                          <a:solidFill>
                            <a:srgbClr val="000000"/>
                          </a:solidFill>
                          <a:uFill>
                            <a:solidFill>
                              <a:srgbClr val="FFFFFF"/>
                            </a:solidFill>
                          </a:uFill>
                          <a:latin typeface="Calibri"/>
                        </a:rPr>
                        <a:t>50821: pO2, Blood Gas</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51288:Sedimentation Rate</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gridSpan="2">
                  <a:txBody>
                    <a:bodyPr/>
                    <a:lstStyle/>
                    <a:p>
                      <a:pPr>
                        <a:lnSpc>
                          <a:spcPct val="100000"/>
                        </a:lnSpc>
                      </a:pPr>
                      <a:r>
                        <a:rPr lang="en-US" sz="1800" b="0" strike="noStrike" spc="-1" dirty="0">
                          <a:solidFill>
                            <a:srgbClr val="000000"/>
                          </a:solidFill>
                          <a:uFill>
                            <a:solidFill>
                              <a:srgbClr val="FFFFFF"/>
                            </a:solidFill>
                          </a:uFill>
                          <a:latin typeface="Calibri"/>
                        </a:rPr>
                        <a:t>F   </a:t>
                      </a:r>
                      <a:endParaRPr lang="en-US" sz="1800" b="0" strike="noStrike" spc="-1" dirty="0">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hMerge="1">
                  <a:txBody>
                    <a:bodyPr/>
                    <a:lstStyle/>
                    <a:p>
                      <a:endParaRPr lang="en-US"/>
                    </a:p>
                  </a:txBody>
                  <a:tcPr>
                    <a:solidFill>
                      <a:srgbClr val="729FCF"/>
                    </a:solidFill>
                  </a:tcPr>
                </a:tc>
                <a:extLst>
                  <a:ext uri="{0D108BD9-81ED-4DB2-BD59-A6C34878D82A}">
                    <a16:rowId xmlns:a16="http://schemas.microsoft.com/office/drawing/2014/main" val="10001"/>
                  </a:ext>
                </a:extLst>
              </a:tr>
              <a:tr h="244440">
                <a:tc>
                  <a:txBody>
                    <a:bodyPr/>
                    <a:lstStyle/>
                    <a:p>
                      <a:pPr>
                        <a:lnSpc>
                          <a:spcPct val="100000"/>
                        </a:lnSpc>
                      </a:pPr>
                      <a:r>
                        <a:rPr lang="en-US" sz="1800" b="0" strike="noStrike" spc="-1">
                          <a:solidFill>
                            <a:srgbClr val="000000"/>
                          </a:solidFill>
                          <a:uFill>
                            <a:solidFill>
                              <a:srgbClr val="FFFFFF"/>
                            </a:solidFill>
                          </a:uFill>
                          <a:latin typeface="Calibri"/>
                        </a:rPr>
                        <a:t>50821: pO2, Blood Gas</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51301:White Blood Cells</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gridSpan="2">
                  <a:txBody>
                    <a:bodyPr/>
                    <a:lstStyle/>
                    <a:p>
                      <a:pPr>
                        <a:lnSpc>
                          <a:spcPct val="100000"/>
                        </a:lnSpc>
                      </a:pPr>
                      <a:r>
                        <a:rPr lang="en-US" sz="1800" b="0" strike="noStrike" spc="-1">
                          <a:solidFill>
                            <a:srgbClr val="000000"/>
                          </a:solidFill>
                          <a:uFill>
                            <a:solidFill>
                              <a:srgbClr val="FFFFFF"/>
                            </a:solidFill>
                          </a:uFill>
                          <a:latin typeface="Calibri"/>
                        </a:rPr>
                        <a:t>lessthan40               </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hMerge="1">
                  <a:txBody>
                    <a:bodyPr/>
                    <a:lstStyle/>
                    <a:p>
                      <a:endParaRPr lang="en-US"/>
                    </a:p>
                  </a:txBody>
                  <a:tcPr>
                    <a:solidFill>
                      <a:srgbClr val="729FCF"/>
                    </a:solidFill>
                  </a:tcPr>
                </a:tc>
                <a:extLst>
                  <a:ext uri="{0D108BD9-81ED-4DB2-BD59-A6C34878D82A}">
                    <a16:rowId xmlns:a16="http://schemas.microsoft.com/office/drawing/2014/main" val="10002"/>
                  </a:ext>
                </a:extLst>
              </a:tr>
              <a:tr h="244440">
                <a:tc>
                  <a:txBody>
                    <a:bodyPr/>
                    <a:lstStyle/>
                    <a:p>
                      <a:pPr>
                        <a:lnSpc>
                          <a:spcPct val="100000"/>
                        </a:lnSpc>
                      </a:pPr>
                      <a:r>
                        <a:rPr lang="en-US" sz="1800" b="0" strike="noStrike" spc="-1">
                          <a:solidFill>
                            <a:srgbClr val="000000"/>
                          </a:solidFill>
                          <a:uFill>
                            <a:solidFill>
                              <a:srgbClr val="FFFFFF"/>
                            </a:solidFill>
                          </a:uFill>
                          <a:latin typeface="Calibri"/>
                        </a:rPr>
                        <a:t>50821: pO2, Blood Gas</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lessthan40</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gridSpan="2">
                  <a:txBody>
                    <a:bodyPr/>
                    <a:lstStyle/>
                    <a:p>
                      <a:pPr>
                        <a:lnSpc>
                          <a:spcPct val="100000"/>
                        </a:lnSpc>
                      </a:pPr>
                      <a:r>
                        <a:rPr lang="en-US" sz="1800" b="0" strike="noStrike" spc="-1">
                          <a:solidFill>
                            <a:srgbClr val="000000"/>
                          </a:solidFill>
                          <a:uFill>
                            <a:solidFill>
                              <a:srgbClr val="FFFFFF"/>
                            </a:solidFill>
                          </a:uFill>
                          <a:latin typeface="Calibri"/>
                        </a:rPr>
                        <a:t>F         </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hMerge="1">
                  <a:txBody>
                    <a:bodyPr/>
                    <a:lstStyle/>
                    <a:p>
                      <a:endParaRPr lang="en-US"/>
                    </a:p>
                  </a:txBody>
                  <a:tcPr>
                    <a:solidFill>
                      <a:srgbClr val="729FCF"/>
                    </a:solidFill>
                  </a:tcPr>
                </a:tc>
                <a:extLst>
                  <a:ext uri="{0D108BD9-81ED-4DB2-BD59-A6C34878D82A}">
                    <a16:rowId xmlns:a16="http://schemas.microsoft.com/office/drawing/2014/main" val="10003"/>
                  </a:ext>
                </a:extLst>
              </a:tr>
              <a:tr h="244440">
                <a:tc>
                  <a:txBody>
                    <a:bodyPr/>
                    <a:lstStyle/>
                    <a:p>
                      <a:pPr>
                        <a:lnSpc>
                          <a:spcPct val="100000"/>
                        </a:lnSpc>
                      </a:pPr>
                      <a:r>
                        <a:rPr lang="en-US" sz="1800" b="0" strike="noStrike" spc="-1">
                          <a:solidFill>
                            <a:srgbClr val="000000"/>
                          </a:solidFill>
                          <a:uFill>
                            <a:solidFill>
                              <a:srgbClr val="FFFFFF"/>
                            </a:solidFill>
                          </a:uFill>
                          <a:latin typeface="Calibri"/>
                        </a:rPr>
                        <a:t>51301:White Blood Cells</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51288:Sedimentation Rate</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gridSpan="2">
                  <a:txBody>
                    <a:bodyPr/>
                    <a:lstStyle/>
                    <a:p>
                      <a:pPr>
                        <a:lnSpc>
                          <a:spcPct val="100000"/>
                        </a:lnSpc>
                      </a:pPr>
                      <a:r>
                        <a:rPr lang="en-US" sz="1800" b="0" strike="noStrike" spc="-1">
                          <a:solidFill>
                            <a:srgbClr val="000000"/>
                          </a:solidFill>
                          <a:uFill>
                            <a:solidFill>
                              <a:srgbClr val="FFFFFF"/>
                            </a:solidFill>
                          </a:uFill>
                          <a:latin typeface="Calibri"/>
                        </a:rPr>
                        <a:t> </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hMerge="1">
                  <a:txBody>
                    <a:bodyPr/>
                    <a:lstStyle/>
                    <a:p>
                      <a:endParaRPr lang="en-US"/>
                    </a:p>
                  </a:txBody>
                  <a:tcPr>
                    <a:solidFill>
                      <a:srgbClr val="729FCF"/>
                    </a:solidFill>
                  </a:tcPr>
                </a:tc>
                <a:extLst>
                  <a:ext uri="{0D108BD9-81ED-4DB2-BD59-A6C34878D82A}">
                    <a16:rowId xmlns:a16="http://schemas.microsoft.com/office/drawing/2014/main" val="10004"/>
                  </a:ext>
                </a:extLst>
              </a:tr>
              <a:tr h="244440">
                <a:tc>
                  <a:txBody>
                    <a:bodyPr/>
                    <a:lstStyle/>
                    <a:p>
                      <a:pPr>
                        <a:lnSpc>
                          <a:spcPct val="100000"/>
                        </a:lnSpc>
                      </a:pPr>
                      <a:r>
                        <a:rPr lang="en-US" sz="1800" b="0" strike="noStrike" spc="-1">
                          <a:solidFill>
                            <a:srgbClr val="000000"/>
                          </a:solidFill>
                          <a:uFill>
                            <a:solidFill>
                              <a:srgbClr val="FFFFFF"/>
                            </a:solidFill>
                          </a:uFill>
                          <a:latin typeface="Calibri"/>
                        </a:rPr>
                        <a:t>51288:Sedimentation Rate</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olderthan60</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gridSpan="2">
                  <a:txBody>
                    <a:bodyPr/>
                    <a:lstStyle/>
                    <a:p>
                      <a:pPr>
                        <a:lnSpc>
                          <a:spcPct val="100000"/>
                        </a:lnSpc>
                      </a:pPr>
                      <a:r>
                        <a:rPr lang="en-US" sz="1800" b="0" strike="noStrike" spc="-1">
                          <a:solidFill>
                            <a:srgbClr val="000000"/>
                          </a:solidFill>
                          <a:uFill>
                            <a:solidFill>
                              <a:srgbClr val="FFFFFF"/>
                            </a:solidFill>
                          </a:uFill>
                          <a:latin typeface="Calibri"/>
                        </a:rPr>
                        <a:t>M    </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hMerge="1">
                  <a:txBody>
                    <a:bodyPr/>
                    <a:lstStyle/>
                    <a:p>
                      <a:endParaRPr lang="en-US"/>
                    </a:p>
                  </a:txBody>
                  <a:tcPr>
                    <a:solidFill>
                      <a:srgbClr val="729FCF"/>
                    </a:solidFill>
                  </a:tcPr>
                </a:tc>
                <a:extLst>
                  <a:ext uri="{0D108BD9-81ED-4DB2-BD59-A6C34878D82A}">
                    <a16:rowId xmlns:a16="http://schemas.microsoft.com/office/drawing/2014/main" val="10005"/>
                  </a:ext>
                </a:extLst>
              </a:tr>
              <a:tr h="244440">
                <a:tc>
                  <a:txBody>
                    <a:bodyPr/>
                    <a:lstStyle/>
                    <a:p>
                      <a:pPr>
                        <a:lnSpc>
                          <a:spcPct val="100000"/>
                        </a:lnSpc>
                      </a:pPr>
                      <a:r>
                        <a:rPr lang="en-US" sz="1800" b="0" strike="noStrike" spc="-1">
                          <a:solidFill>
                            <a:srgbClr val="000000"/>
                          </a:solidFill>
                          <a:uFill>
                            <a:solidFill>
                              <a:srgbClr val="FFFFFF"/>
                            </a:solidFill>
                          </a:uFill>
                          <a:latin typeface="Calibri"/>
                        </a:rPr>
                        <a:t>51288:Sedimentation Rate</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SINGLE</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gridSpan="2">
                  <a:txBody>
                    <a:bodyPr/>
                    <a:lstStyle/>
                    <a:p>
                      <a:pPr>
                        <a:lnSpc>
                          <a:spcPct val="100000"/>
                        </a:lnSpc>
                      </a:pPr>
                      <a:r>
                        <a:rPr lang="en-US" sz="1800" b="0" strike="noStrike" spc="-1">
                          <a:solidFill>
                            <a:srgbClr val="000000"/>
                          </a:solidFill>
                          <a:uFill>
                            <a:solidFill>
                              <a:srgbClr val="FFFFFF"/>
                            </a:solidFill>
                          </a:uFill>
                          <a:latin typeface="Calibri"/>
                        </a:rPr>
                        <a:t>F   </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hMerge="1">
                  <a:txBody>
                    <a:bodyPr/>
                    <a:lstStyle/>
                    <a:p>
                      <a:endParaRPr lang="en-US"/>
                    </a:p>
                  </a:txBody>
                  <a:tcPr>
                    <a:solidFill>
                      <a:srgbClr val="729FCF"/>
                    </a:solidFill>
                  </a:tcPr>
                </a:tc>
                <a:extLst>
                  <a:ext uri="{0D108BD9-81ED-4DB2-BD59-A6C34878D82A}">
                    <a16:rowId xmlns:a16="http://schemas.microsoft.com/office/drawing/2014/main" val="10006"/>
                  </a:ext>
                </a:extLst>
              </a:tr>
              <a:tr h="244440">
                <a:tc>
                  <a:txBody>
                    <a:bodyPr/>
                    <a:lstStyle/>
                    <a:p>
                      <a:pPr>
                        <a:lnSpc>
                          <a:spcPct val="100000"/>
                        </a:lnSpc>
                      </a:pPr>
                      <a:r>
                        <a:rPr lang="en-US" sz="1800" b="0" strike="noStrike" spc="-1">
                          <a:solidFill>
                            <a:srgbClr val="000000"/>
                          </a:solidFill>
                          <a:uFill>
                            <a:solidFill>
                              <a:srgbClr val="FFFFFF"/>
                            </a:solidFill>
                          </a:uFill>
                          <a:latin typeface="Calibri"/>
                        </a:rPr>
                        <a:t>50915:D-Dimer</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51301:White Blood Cells</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gridSpan="2">
                  <a:txBody>
                    <a:bodyPr/>
                    <a:lstStyle/>
                    <a:p>
                      <a:pPr>
                        <a:lnSpc>
                          <a:spcPct val="100000"/>
                        </a:lnSpc>
                      </a:pPr>
                      <a:r>
                        <a:rPr lang="en-US" sz="1800" b="0" strike="noStrike" spc="-1">
                          <a:solidFill>
                            <a:srgbClr val="000000"/>
                          </a:solidFill>
                          <a:uFill>
                            <a:solidFill>
                              <a:srgbClr val="FFFFFF"/>
                            </a:solidFill>
                          </a:uFill>
                          <a:latin typeface="Calibri"/>
                        </a:rPr>
                        <a:t>F   </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hMerge="1">
                  <a:txBody>
                    <a:bodyPr/>
                    <a:lstStyle/>
                    <a:p>
                      <a:endParaRPr lang="en-US"/>
                    </a:p>
                  </a:txBody>
                  <a:tcPr>
                    <a:solidFill>
                      <a:srgbClr val="729FCF"/>
                    </a:solidFill>
                  </a:tcPr>
                </a:tc>
                <a:extLst>
                  <a:ext uri="{0D108BD9-81ED-4DB2-BD59-A6C34878D82A}">
                    <a16:rowId xmlns:a16="http://schemas.microsoft.com/office/drawing/2014/main" val="10007"/>
                  </a:ext>
                </a:extLst>
              </a:tr>
              <a:tr h="244440">
                <a:tc>
                  <a:txBody>
                    <a:bodyPr/>
                    <a:lstStyle/>
                    <a:p>
                      <a:pPr>
                        <a:lnSpc>
                          <a:spcPct val="100000"/>
                        </a:lnSpc>
                      </a:pPr>
                      <a:r>
                        <a:rPr lang="en-US" sz="1800" b="0" strike="noStrike" spc="-1">
                          <a:solidFill>
                            <a:srgbClr val="000000"/>
                          </a:solidFill>
                          <a:uFill>
                            <a:solidFill>
                              <a:srgbClr val="FFFFFF"/>
                            </a:solidFill>
                          </a:uFill>
                          <a:latin typeface="Calibri"/>
                        </a:rPr>
                        <a:t>HISPANIC</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M  </a:t>
                      </a:r>
                      <a:endParaRPr lang="en-US" sz="1800" b="0" strike="noStrike" spc="-1">
                        <a:solidFill>
                          <a:srgbClr val="000000"/>
                        </a:solidFill>
                        <a:uFill>
                          <a:solidFill>
                            <a:srgbClr val="FFFFFF"/>
                          </a:solidFill>
                        </a:uFill>
                        <a:latin typeface="Arial"/>
                      </a:endParaRPr>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endParaRPr lang="en-US" sz="1800"/>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endParaRPr lang="en-US" sz="1800" dirty="0"/>
                    </a:p>
                  </a:txBody>
                  <a:tcPr marL="12600" marR="12600">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8"/>
                  </a:ext>
                </a:extLst>
              </a:tr>
            </a:tbl>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CustomShape 1"/>
          <p:cNvSpPr/>
          <p:nvPr/>
        </p:nvSpPr>
        <p:spPr>
          <a:xfrm>
            <a:off x="1980720" y="273240"/>
            <a:ext cx="822888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990" b="0" strike="noStrike" spc="-1">
                <a:solidFill>
                  <a:srgbClr val="000000"/>
                </a:solidFill>
                <a:uFill>
                  <a:solidFill>
                    <a:srgbClr val="FFFFFF"/>
                  </a:solidFill>
                </a:uFill>
                <a:latin typeface="Arial"/>
                <a:ea typeface="DejaVu Sans"/>
              </a:rPr>
              <a:t>Waveform data</a:t>
            </a:r>
            <a:endParaRPr lang="en-US" sz="3990" b="0" strike="noStrike" spc="-1">
              <a:solidFill>
                <a:srgbClr val="000000"/>
              </a:solidFill>
              <a:uFill>
                <a:solidFill>
                  <a:srgbClr val="FFFFFF"/>
                </a:solidFill>
              </a:uFill>
              <a:latin typeface="Arial"/>
            </a:endParaRPr>
          </a:p>
        </p:txBody>
      </p:sp>
      <p:sp>
        <p:nvSpPr>
          <p:cNvPr id="164" name="CustomShape 2"/>
          <p:cNvSpPr/>
          <p:nvPr/>
        </p:nvSpPr>
        <p:spPr>
          <a:xfrm>
            <a:off x="1980720" y="1604880"/>
            <a:ext cx="8228880" cy="3976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392040" indent="-293040">
              <a:lnSpc>
                <a:spcPct val="100000"/>
              </a:lnSpc>
              <a:spcBef>
                <a:spcPts val="1287"/>
              </a:spcBef>
              <a:buClr>
                <a:srgbClr val="000000"/>
              </a:buClr>
              <a:buSzPct val="45000"/>
              <a:buFont typeface="Wingdings" charset="2"/>
              <a:buChar char=""/>
            </a:pPr>
            <a:r>
              <a:rPr lang="en-US" sz="2180" b="0" u="sng" strike="noStrike" spc="-1">
                <a:solidFill>
                  <a:srgbClr val="0000FF"/>
                </a:solidFill>
                <a:uFill>
                  <a:solidFill>
                    <a:srgbClr val="FFFFFF"/>
                  </a:solidFill>
                </a:uFill>
                <a:latin typeface="Arial"/>
                <a:ea typeface="DejaVu Sans"/>
                <a:hlinkClick r:id="rId2"/>
              </a:rPr>
              <a:t>https://physionet.org/physiobank/database/mimic3wdb/</a:t>
            </a:r>
            <a:endParaRPr lang="en-US" sz="2180" b="0" strike="noStrike" spc="-1">
              <a:solidFill>
                <a:srgbClr val="000000"/>
              </a:solidFill>
              <a:uFill>
                <a:solidFill>
                  <a:srgbClr val="FFFFFF"/>
                </a:solidFill>
              </a:uFill>
              <a:latin typeface="Arial"/>
            </a:endParaRPr>
          </a:p>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67,830 records</a:t>
            </a:r>
            <a:endParaRPr lang="en-US" sz="2180" b="0" strike="noStrike" spc="-1">
              <a:solidFill>
                <a:srgbClr val="000000"/>
              </a:solidFill>
              <a:uFill>
                <a:solidFill>
                  <a:srgbClr val="FFFFFF"/>
                </a:solidFill>
              </a:uFill>
              <a:latin typeface="Arial"/>
            </a:endParaRPr>
          </a:p>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22,317 waveforms matched to MIMIC III clinical database</a:t>
            </a:r>
            <a:endParaRPr lang="en-US" sz="2180" b="0" strike="noStrike" spc="-1">
              <a:solidFill>
                <a:srgbClr val="000000"/>
              </a:solidFill>
              <a:uFill>
                <a:solidFill>
                  <a:srgbClr val="FFFFFF"/>
                </a:solidFill>
              </a:uFill>
              <a:latin typeface="Arial"/>
            </a:endParaRPr>
          </a:p>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ECG and other physiologic signals (ABP, respiration, etc)</a:t>
            </a:r>
            <a:endParaRPr lang="en-US" sz="2180" b="0" strike="noStrike" spc="-1">
              <a:solidFill>
                <a:srgbClr val="000000"/>
              </a:solidFill>
              <a:uFill>
                <a:solidFill>
                  <a:srgbClr val="FFFFFF"/>
                </a:solidFill>
              </a:uFill>
              <a:latin typeface="Arial"/>
            </a:endParaRPr>
          </a:p>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Stored in proprietary binary format, 217 GB in size for 666 patients</a:t>
            </a:r>
            <a:endParaRPr lang="en-US" sz="2180" b="0" strike="noStrike" spc="-1">
              <a:solidFill>
                <a:srgbClr val="000000"/>
              </a:solidFill>
              <a:uFill>
                <a:solidFill>
                  <a:srgbClr val="FFFFFF"/>
                </a:solidFill>
              </a:uFill>
              <a:latin typeface="Arial"/>
            </a:endParaRPr>
          </a:p>
        </p:txBody>
      </p:sp>
      <p:pic>
        <p:nvPicPr>
          <p:cNvPr id="165" name="Picture 42"/>
          <p:cNvPicPr/>
          <p:nvPr/>
        </p:nvPicPr>
        <p:blipFill>
          <a:blip r:embed="rId3"/>
          <a:stretch/>
        </p:blipFill>
        <p:spPr>
          <a:xfrm>
            <a:off x="2436120" y="4562280"/>
            <a:ext cx="6910920" cy="15883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CustomShape 1"/>
          <p:cNvSpPr/>
          <p:nvPr/>
        </p:nvSpPr>
        <p:spPr>
          <a:xfrm>
            <a:off x="1980720" y="273240"/>
            <a:ext cx="822888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990" b="0" strike="noStrike" spc="-1">
                <a:solidFill>
                  <a:srgbClr val="000000"/>
                </a:solidFill>
                <a:uFill>
                  <a:solidFill>
                    <a:srgbClr val="FFFFFF"/>
                  </a:solidFill>
                </a:uFill>
                <a:latin typeface="Arial"/>
                <a:ea typeface="DejaVu Sans"/>
              </a:rPr>
              <a:t>Waveform structure</a:t>
            </a:r>
            <a:endParaRPr lang="en-US" sz="3990" b="0" strike="noStrike" spc="-1">
              <a:solidFill>
                <a:srgbClr val="000000"/>
              </a:solidFill>
              <a:uFill>
                <a:solidFill>
                  <a:srgbClr val="FFFFFF"/>
                </a:solidFill>
              </a:uFill>
              <a:latin typeface="Arial"/>
            </a:endParaRPr>
          </a:p>
        </p:txBody>
      </p:sp>
      <p:sp>
        <p:nvSpPr>
          <p:cNvPr id="167" name="CustomShape 2"/>
          <p:cNvSpPr/>
          <p:nvPr/>
        </p:nvSpPr>
        <p:spPr>
          <a:xfrm>
            <a:off x="2104200" y="2247480"/>
            <a:ext cx="49716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P01</a:t>
            </a:r>
            <a:endParaRPr lang="en-US" sz="1360" b="0" strike="noStrike" spc="-1">
              <a:solidFill>
                <a:srgbClr val="000000"/>
              </a:solidFill>
              <a:uFill>
                <a:solidFill>
                  <a:srgbClr val="FFFFFF"/>
                </a:solidFill>
              </a:uFill>
              <a:latin typeface="Arial"/>
            </a:endParaRPr>
          </a:p>
        </p:txBody>
      </p:sp>
      <p:sp>
        <p:nvSpPr>
          <p:cNvPr id="168" name="CustomShape 3"/>
          <p:cNvSpPr/>
          <p:nvPr/>
        </p:nvSpPr>
        <p:spPr>
          <a:xfrm>
            <a:off x="2684880" y="2239560"/>
            <a:ext cx="746496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640" b="0" strike="noStrike" spc="-1">
                <a:solidFill>
                  <a:srgbClr val="000000"/>
                </a:solidFill>
                <a:uFill>
                  <a:solidFill>
                    <a:srgbClr val="FFFFFF"/>
                  </a:solidFill>
                </a:uFill>
                <a:latin typeface="Arial"/>
                <a:ea typeface="DejaVu Sans"/>
              </a:rPr>
              <a:t>Encounter</a:t>
            </a:r>
            <a:endParaRPr lang="en-US" sz="1640" b="0" strike="noStrike" spc="-1">
              <a:solidFill>
                <a:srgbClr val="000000"/>
              </a:solidFill>
              <a:uFill>
                <a:solidFill>
                  <a:srgbClr val="FFFFFF"/>
                </a:solidFill>
              </a:uFill>
              <a:latin typeface="Arial"/>
            </a:endParaRPr>
          </a:p>
        </p:txBody>
      </p:sp>
      <p:sp>
        <p:nvSpPr>
          <p:cNvPr id="169" name="CustomShape 4"/>
          <p:cNvSpPr/>
          <p:nvPr/>
        </p:nvSpPr>
        <p:spPr>
          <a:xfrm>
            <a:off x="2684880" y="2737440"/>
            <a:ext cx="132660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Segment</a:t>
            </a:r>
            <a:endParaRPr lang="en-US" sz="1360" b="0" strike="noStrike" spc="-1">
              <a:solidFill>
                <a:srgbClr val="000000"/>
              </a:solidFill>
              <a:uFill>
                <a:solidFill>
                  <a:srgbClr val="FFFFFF"/>
                </a:solidFill>
              </a:uFill>
              <a:latin typeface="Arial"/>
            </a:endParaRPr>
          </a:p>
        </p:txBody>
      </p:sp>
      <p:sp>
        <p:nvSpPr>
          <p:cNvPr id="170" name="CustomShape 5"/>
          <p:cNvSpPr/>
          <p:nvPr/>
        </p:nvSpPr>
        <p:spPr>
          <a:xfrm>
            <a:off x="5297400" y="2737440"/>
            <a:ext cx="191304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Segment</a:t>
            </a:r>
            <a:endParaRPr lang="en-US" sz="1360" b="0" strike="noStrike" spc="-1">
              <a:solidFill>
                <a:srgbClr val="000000"/>
              </a:solidFill>
              <a:uFill>
                <a:solidFill>
                  <a:srgbClr val="FFFFFF"/>
                </a:solidFill>
              </a:uFill>
              <a:latin typeface="Arial"/>
            </a:endParaRPr>
          </a:p>
        </p:txBody>
      </p:sp>
      <p:sp>
        <p:nvSpPr>
          <p:cNvPr id="171" name="CustomShape 6"/>
          <p:cNvSpPr/>
          <p:nvPr/>
        </p:nvSpPr>
        <p:spPr>
          <a:xfrm>
            <a:off x="7877520" y="2737440"/>
            <a:ext cx="71316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Segment</a:t>
            </a:r>
            <a:endParaRPr lang="en-US" sz="1360" b="0" strike="noStrike" spc="-1">
              <a:solidFill>
                <a:srgbClr val="000000"/>
              </a:solidFill>
              <a:uFill>
                <a:solidFill>
                  <a:srgbClr val="FFFFFF"/>
                </a:solidFill>
              </a:uFill>
              <a:latin typeface="Arial"/>
            </a:endParaRPr>
          </a:p>
        </p:txBody>
      </p:sp>
      <p:sp>
        <p:nvSpPr>
          <p:cNvPr id="172" name="CustomShape 7"/>
          <p:cNvSpPr/>
          <p:nvPr/>
        </p:nvSpPr>
        <p:spPr>
          <a:xfrm>
            <a:off x="7252560" y="2737440"/>
            <a:ext cx="57456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Gap</a:t>
            </a:r>
            <a:endParaRPr lang="en-US" sz="1360" b="0" strike="noStrike" spc="-1">
              <a:solidFill>
                <a:srgbClr val="000000"/>
              </a:solidFill>
              <a:uFill>
                <a:solidFill>
                  <a:srgbClr val="FFFFFF"/>
                </a:solidFill>
              </a:uFill>
              <a:latin typeface="Arial"/>
            </a:endParaRPr>
          </a:p>
        </p:txBody>
      </p:sp>
      <p:sp>
        <p:nvSpPr>
          <p:cNvPr id="173" name="CustomShape 8"/>
          <p:cNvSpPr/>
          <p:nvPr/>
        </p:nvSpPr>
        <p:spPr>
          <a:xfrm>
            <a:off x="4051800" y="2737440"/>
            <a:ext cx="120384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Gap</a:t>
            </a:r>
            <a:endParaRPr lang="en-US" sz="1360" b="0" strike="noStrike" spc="-1">
              <a:solidFill>
                <a:srgbClr val="000000"/>
              </a:solidFill>
              <a:uFill>
                <a:solidFill>
                  <a:srgbClr val="FFFFFF"/>
                </a:solidFill>
              </a:uFill>
              <a:latin typeface="Arial"/>
            </a:endParaRPr>
          </a:p>
        </p:txBody>
      </p:sp>
      <p:sp>
        <p:nvSpPr>
          <p:cNvPr id="174" name="CustomShape 9"/>
          <p:cNvSpPr/>
          <p:nvPr/>
        </p:nvSpPr>
        <p:spPr>
          <a:xfrm>
            <a:off x="9249120" y="2737440"/>
            <a:ext cx="90072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Segment</a:t>
            </a:r>
            <a:endParaRPr lang="en-US" sz="1360" b="0" strike="noStrike" spc="-1">
              <a:solidFill>
                <a:srgbClr val="000000"/>
              </a:solidFill>
              <a:uFill>
                <a:solidFill>
                  <a:srgbClr val="FFFFFF"/>
                </a:solidFill>
              </a:uFill>
              <a:latin typeface="Arial"/>
            </a:endParaRPr>
          </a:p>
        </p:txBody>
      </p:sp>
      <p:sp>
        <p:nvSpPr>
          <p:cNvPr id="175" name="CustomShape 10"/>
          <p:cNvSpPr/>
          <p:nvPr/>
        </p:nvSpPr>
        <p:spPr>
          <a:xfrm>
            <a:off x="8624160" y="2737440"/>
            <a:ext cx="57456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Gap</a:t>
            </a:r>
            <a:endParaRPr lang="en-US" sz="1360" b="0" strike="noStrike" spc="-1">
              <a:solidFill>
                <a:srgbClr val="000000"/>
              </a:solidFill>
              <a:uFill>
                <a:solidFill>
                  <a:srgbClr val="FFFFFF"/>
                </a:solidFill>
              </a:uFill>
              <a:latin typeface="Arial"/>
            </a:endParaRPr>
          </a:p>
        </p:txBody>
      </p:sp>
      <p:sp>
        <p:nvSpPr>
          <p:cNvPr id="176" name="CustomShape 11"/>
          <p:cNvSpPr/>
          <p:nvPr/>
        </p:nvSpPr>
        <p:spPr>
          <a:xfrm>
            <a:off x="2104200" y="3259800"/>
            <a:ext cx="49716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P02</a:t>
            </a:r>
            <a:endParaRPr lang="en-US" sz="1360" b="0" strike="noStrike" spc="-1">
              <a:solidFill>
                <a:srgbClr val="000000"/>
              </a:solidFill>
              <a:uFill>
                <a:solidFill>
                  <a:srgbClr val="FFFFFF"/>
                </a:solidFill>
              </a:uFill>
              <a:latin typeface="Arial"/>
            </a:endParaRPr>
          </a:p>
        </p:txBody>
      </p:sp>
      <p:sp>
        <p:nvSpPr>
          <p:cNvPr id="177" name="CustomShape 12"/>
          <p:cNvSpPr/>
          <p:nvPr/>
        </p:nvSpPr>
        <p:spPr>
          <a:xfrm>
            <a:off x="2684880" y="3252240"/>
            <a:ext cx="680148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640" b="0" strike="noStrike" spc="-1">
                <a:solidFill>
                  <a:srgbClr val="000000"/>
                </a:solidFill>
                <a:uFill>
                  <a:solidFill>
                    <a:srgbClr val="FFFFFF"/>
                  </a:solidFill>
                </a:uFill>
                <a:latin typeface="Arial"/>
                <a:ea typeface="DejaVu Sans"/>
              </a:rPr>
              <a:t>Encounter</a:t>
            </a:r>
            <a:endParaRPr lang="en-US" sz="1640" b="0" strike="noStrike" spc="-1">
              <a:solidFill>
                <a:srgbClr val="000000"/>
              </a:solidFill>
              <a:uFill>
                <a:solidFill>
                  <a:srgbClr val="FFFFFF"/>
                </a:solidFill>
              </a:uFill>
              <a:latin typeface="Arial"/>
            </a:endParaRPr>
          </a:p>
        </p:txBody>
      </p:sp>
      <p:sp>
        <p:nvSpPr>
          <p:cNvPr id="178" name="CustomShape 13"/>
          <p:cNvSpPr/>
          <p:nvPr/>
        </p:nvSpPr>
        <p:spPr>
          <a:xfrm>
            <a:off x="2684880" y="3749760"/>
            <a:ext cx="132660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Segment</a:t>
            </a:r>
            <a:endParaRPr lang="en-US" sz="1360" b="0" strike="noStrike" spc="-1">
              <a:solidFill>
                <a:srgbClr val="000000"/>
              </a:solidFill>
              <a:uFill>
                <a:solidFill>
                  <a:srgbClr val="FFFFFF"/>
                </a:solidFill>
              </a:uFill>
              <a:latin typeface="Arial"/>
            </a:endParaRPr>
          </a:p>
        </p:txBody>
      </p:sp>
      <p:sp>
        <p:nvSpPr>
          <p:cNvPr id="179" name="CustomShape 14"/>
          <p:cNvSpPr/>
          <p:nvPr/>
        </p:nvSpPr>
        <p:spPr>
          <a:xfrm>
            <a:off x="5297400" y="3749760"/>
            <a:ext cx="191304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Segment</a:t>
            </a:r>
            <a:endParaRPr lang="en-US" sz="1360" b="0" strike="noStrike" spc="-1">
              <a:solidFill>
                <a:srgbClr val="000000"/>
              </a:solidFill>
              <a:uFill>
                <a:solidFill>
                  <a:srgbClr val="FFFFFF"/>
                </a:solidFill>
              </a:uFill>
              <a:latin typeface="Arial"/>
            </a:endParaRPr>
          </a:p>
        </p:txBody>
      </p:sp>
      <p:sp>
        <p:nvSpPr>
          <p:cNvPr id="180" name="CustomShape 15"/>
          <p:cNvSpPr/>
          <p:nvPr/>
        </p:nvSpPr>
        <p:spPr>
          <a:xfrm>
            <a:off x="7877520" y="3749760"/>
            <a:ext cx="160884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Segment</a:t>
            </a:r>
            <a:endParaRPr lang="en-US" sz="1360" b="0" strike="noStrike" spc="-1">
              <a:solidFill>
                <a:srgbClr val="000000"/>
              </a:solidFill>
              <a:uFill>
                <a:solidFill>
                  <a:srgbClr val="FFFFFF"/>
                </a:solidFill>
              </a:uFill>
              <a:latin typeface="Arial"/>
            </a:endParaRPr>
          </a:p>
        </p:txBody>
      </p:sp>
      <p:sp>
        <p:nvSpPr>
          <p:cNvPr id="181" name="CustomShape 16"/>
          <p:cNvSpPr/>
          <p:nvPr/>
        </p:nvSpPr>
        <p:spPr>
          <a:xfrm>
            <a:off x="7252560" y="3749760"/>
            <a:ext cx="57456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Gap</a:t>
            </a:r>
            <a:endParaRPr lang="en-US" sz="1360" b="0" strike="noStrike" spc="-1">
              <a:solidFill>
                <a:srgbClr val="000000"/>
              </a:solidFill>
              <a:uFill>
                <a:solidFill>
                  <a:srgbClr val="FFFFFF"/>
                </a:solidFill>
              </a:uFill>
              <a:latin typeface="Arial"/>
            </a:endParaRPr>
          </a:p>
        </p:txBody>
      </p:sp>
      <p:sp>
        <p:nvSpPr>
          <p:cNvPr id="182" name="CustomShape 17"/>
          <p:cNvSpPr/>
          <p:nvPr/>
        </p:nvSpPr>
        <p:spPr>
          <a:xfrm>
            <a:off x="4051800" y="3749760"/>
            <a:ext cx="120384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Gap</a:t>
            </a:r>
            <a:endParaRPr lang="en-US" sz="1360" b="0" strike="noStrike" spc="-1">
              <a:solidFill>
                <a:srgbClr val="000000"/>
              </a:solidFill>
              <a:uFill>
                <a:solidFill>
                  <a:srgbClr val="FFFFFF"/>
                </a:solidFill>
              </a:uFill>
              <a:latin typeface="Arial"/>
            </a:endParaRPr>
          </a:p>
        </p:txBody>
      </p:sp>
      <p:sp>
        <p:nvSpPr>
          <p:cNvPr id="183" name="CustomShape 18"/>
          <p:cNvSpPr/>
          <p:nvPr/>
        </p:nvSpPr>
        <p:spPr>
          <a:xfrm>
            <a:off x="2104200" y="4272480"/>
            <a:ext cx="49716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P03</a:t>
            </a:r>
            <a:endParaRPr lang="en-US" sz="1360" b="0" strike="noStrike" spc="-1">
              <a:solidFill>
                <a:srgbClr val="000000"/>
              </a:solidFill>
              <a:uFill>
                <a:solidFill>
                  <a:srgbClr val="FFFFFF"/>
                </a:solidFill>
              </a:uFill>
              <a:latin typeface="Arial"/>
            </a:endParaRPr>
          </a:p>
        </p:txBody>
      </p:sp>
      <p:sp>
        <p:nvSpPr>
          <p:cNvPr id="184" name="CustomShape 19"/>
          <p:cNvSpPr/>
          <p:nvPr/>
        </p:nvSpPr>
        <p:spPr>
          <a:xfrm>
            <a:off x="2684880" y="4264560"/>
            <a:ext cx="713304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640" b="0" strike="noStrike" spc="-1">
                <a:solidFill>
                  <a:srgbClr val="000000"/>
                </a:solidFill>
                <a:uFill>
                  <a:solidFill>
                    <a:srgbClr val="FFFFFF"/>
                  </a:solidFill>
                </a:uFill>
                <a:latin typeface="Arial"/>
                <a:ea typeface="DejaVu Sans"/>
              </a:rPr>
              <a:t>Encounter</a:t>
            </a:r>
            <a:endParaRPr lang="en-US" sz="1640" b="0" strike="noStrike" spc="-1">
              <a:solidFill>
                <a:srgbClr val="000000"/>
              </a:solidFill>
              <a:uFill>
                <a:solidFill>
                  <a:srgbClr val="FFFFFF"/>
                </a:solidFill>
              </a:uFill>
              <a:latin typeface="Arial"/>
            </a:endParaRPr>
          </a:p>
        </p:txBody>
      </p:sp>
      <p:sp>
        <p:nvSpPr>
          <p:cNvPr id="185" name="CustomShape 20"/>
          <p:cNvSpPr/>
          <p:nvPr/>
        </p:nvSpPr>
        <p:spPr>
          <a:xfrm>
            <a:off x="2684880" y="4762440"/>
            <a:ext cx="190728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Segment</a:t>
            </a:r>
            <a:endParaRPr lang="en-US" sz="1360" b="0" strike="noStrike" spc="-1">
              <a:solidFill>
                <a:srgbClr val="000000"/>
              </a:solidFill>
              <a:uFill>
                <a:solidFill>
                  <a:srgbClr val="FFFFFF"/>
                </a:solidFill>
              </a:uFill>
              <a:latin typeface="Arial"/>
            </a:endParaRPr>
          </a:p>
        </p:txBody>
      </p:sp>
      <p:sp>
        <p:nvSpPr>
          <p:cNvPr id="186" name="CustomShape 21"/>
          <p:cNvSpPr/>
          <p:nvPr/>
        </p:nvSpPr>
        <p:spPr>
          <a:xfrm>
            <a:off x="5297400" y="4762440"/>
            <a:ext cx="452052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Segment</a:t>
            </a:r>
            <a:endParaRPr lang="en-US" sz="1360" b="0" strike="noStrike" spc="-1">
              <a:solidFill>
                <a:srgbClr val="000000"/>
              </a:solidFill>
              <a:uFill>
                <a:solidFill>
                  <a:srgbClr val="FFFFFF"/>
                </a:solidFill>
              </a:uFill>
              <a:latin typeface="Arial"/>
            </a:endParaRPr>
          </a:p>
        </p:txBody>
      </p:sp>
      <p:sp>
        <p:nvSpPr>
          <p:cNvPr id="187" name="CustomShape 22"/>
          <p:cNvSpPr/>
          <p:nvPr/>
        </p:nvSpPr>
        <p:spPr>
          <a:xfrm>
            <a:off x="4642920" y="4762440"/>
            <a:ext cx="579960" cy="414000"/>
          </a:xfrm>
          <a:prstGeom prst="rect">
            <a:avLst/>
          </a:pr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360" b="0" strike="noStrike" spc="-1">
                <a:solidFill>
                  <a:srgbClr val="000000"/>
                </a:solidFill>
                <a:uFill>
                  <a:solidFill>
                    <a:srgbClr val="FFFFFF"/>
                  </a:solidFill>
                </a:uFill>
                <a:latin typeface="Arial"/>
                <a:ea typeface="DejaVu Sans"/>
              </a:rPr>
              <a:t>Wave </a:t>
            </a:r>
            <a:endParaRPr lang="en-US" sz="1360" b="0" strike="noStrike" spc="-1">
              <a:solidFill>
                <a:srgbClr val="000000"/>
              </a:solidFill>
              <a:uFill>
                <a:solidFill>
                  <a:srgbClr val="FFFFFF"/>
                </a:solidFill>
              </a:uFill>
              <a:latin typeface="Arial"/>
            </a:endParaRPr>
          </a:p>
          <a:p>
            <a:pPr algn="ctr">
              <a:lnSpc>
                <a:spcPct val="100000"/>
              </a:lnSpc>
            </a:pPr>
            <a:r>
              <a:rPr lang="en-US" sz="1360" b="0" strike="noStrike" spc="-1">
                <a:solidFill>
                  <a:srgbClr val="000000"/>
                </a:solidFill>
                <a:uFill>
                  <a:solidFill>
                    <a:srgbClr val="FFFFFF"/>
                  </a:solidFill>
                </a:uFill>
                <a:latin typeface="Arial"/>
                <a:ea typeface="DejaVu Sans"/>
              </a:rPr>
              <a:t>Gap</a:t>
            </a:r>
            <a:endParaRPr lang="en-US" sz="136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CustomShape 1"/>
          <p:cNvSpPr/>
          <p:nvPr/>
        </p:nvSpPr>
        <p:spPr>
          <a:xfrm>
            <a:off x="1980720" y="273240"/>
            <a:ext cx="822888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990" b="0" strike="noStrike" spc="-1">
                <a:solidFill>
                  <a:srgbClr val="000000"/>
                </a:solidFill>
                <a:uFill>
                  <a:solidFill>
                    <a:srgbClr val="FFFFFF"/>
                  </a:solidFill>
                </a:uFill>
                <a:latin typeface="Arial"/>
                <a:ea typeface="DejaVu Sans"/>
              </a:rPr>
              <a:t>Waveform preprocessing</a:t>
            </a:r>
            <a:endParaRPr lang="en-US" sz="3990" b="0" strike="noStrike" spc="-1">
              <a:solidFill>
                <a:srgbClr val="000000"/>
              </a:solidFill>
              <a:uFill>
                <a:solidFill>
                  <a:srgbClr val="FFFFFF"/>
                </a:solidFill>
              </a:uFill>
              <a:latin typeface="Arial"/>
            </a:endParaRPr>
          </a:p>
        </p:txBody>
      </p:sp>
      <p:sp>
        <p:nvSpPr>
          <p:cNvPr id="189" name="CustomShape 2"/>
          <p:cNvSpPr/>
          <p:nvPr/>
        </p:nvSpPr>
        <p:spPr>
          <a:xfrm>
            <a:off x="1980720" y="1604880"/>
            <a:ext cx="8228880" cy="3976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Extract waveform data from MIMIC III matched subset for identified PE and non PE patients</a:t>
            </a:r>
            <a:endParaRPr lang="en-US" sz="2180" b="0" strike="noStrike" spc="-1">
              <a:solidFill>
                <a:srgbClr val="000000"/>
              </a:solidFill>
              <a:uFill>
                <a:solidFill>
                  <a:srgbClr val="FFFFFF"/>
                </a:solidFill>
              </a:uFill>
              <a:latin typeface="Arial"/>
            </a:endParaRPr>
          </a:p>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Annotate waveform data to identify QRS Complexes</a:t>
            </a:r>
            <a:endParaRPr lang="en-US" sz="2180" b="0" strike="noStrike" spc="-1">
              <a:solidFill>
                <a:srgbClr val="000000"/>
              </a:solidFill>
              <a:uFill>
                <a:solidFill>
                  <a:srgbClr val="FFFFFF"/>
                </a:solidFill>
              </a:uFill>
              <a:latin typeface="Arial"/>
            </a:endParaRPr>
          </a:p>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Match waveform data to clinical encounters</a:t>
            </a:r>
            <a:endParaRPr lang="en-US" sz="2180" b="0" strike="noStrike" spc="-1">
              <a:solidFill>
                <a:srgbClr val="000000"/>
              </a:solidFill>
              <a:uFill>
                <a:solidFill>
                  <a:srgbClr val="FFFFFF"/>
                </a:solidFill>
              </a:uFill>
              <a:latin typeface="Arial"/>
            </a:endParaRPr>
          </a:p>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Skip bad data</a:t>
            </a:r>
            <a:endParaRPr lang="en-US" sz="2180" b="0" strike="noStrike" spc="-1">
              <a:solidFill>
                <a:srgbClr val="000000"/>
              </a:solidFill>
              <a:uFill>
                <a:solidFill>
                  <a:srgbClr val="FFFFFF"/>
                </a:solidFill>
              </a:uFill>
              <a:latin typeface="Arial"/>
            </a:endParaRPr>
          </a:p>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Mark Q, R, and S peaks within each QRS Complex</a:t>
            </a:r>
            <a:endParaRPr lang="en-US" sz="2180" b="0" strike="noStrike" spc="-1">
              <a:solidFill>
                <a:srgbClr val="000000"/>
              </a:solidFill>
              <a:uFill>
                <a:solidFill>
                  <a:srgbClr val="FFFFFF"/>
                </a:solidFill>
              </a:uFill>
              <a:latin typeface="Arial"/>
            </a:endParaRPr>
          </a:p>
          <a:p>
            <a:pPr marL="392040" indent="-293040">
              <a:lnSpc>
                <a:spcPct val="100000"/>
              </a:lnSpc>
              <a:spcBef>
                <a:spcPts val="1287"/>
              </a:spcBef>
              <a:buClr>
                <a:srgbClr val="000000"/>
              </a:buClr>
              <a:buSzPct val="45000"/>
              <a:buFont typeface="Wingdings" charset="2"/>
              <a:buChar char=""/>
            </a:pPr>
            <a:r>
              <a:rPr lang="en-US" sz="2180" b="0" strike="noStrike" spc="-1">
                <a:solidFill>
                  <a:srgbClr val="000000"/>
                </a:solidFill>
                <a:uFill>
                  <a:solidFill>
                    <a:srgbClr val="FFFFFF"/>
                  </a:solidFill>
                </a:uFill>
                <a:latin typeface="Arial"/>
                <a:ea typeface="DejaVu Sans"/>
              </a:rPr>
              <a:t>Output sequences of Q, R, and S peaks and QRS duration per patient</a:t>
            </a:r>
            <a:endParaRPr lang="en-US" sz="218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CustomShape 1"/>
          <p:cNvSpPr/>
          <p:nvPr/>
        </p:nvSpPr>
        <p:spPr>
          <a:xfrm>
            <a:off x="1980720" y="273240"/>
            <a:ext cx="822888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990" b="0" strike="noStrike" spc="-1">
                <a:solidFill>
                  <a:srgbClr val="000000"/>
                </a:solidFill>
                <a:uFill>
                  <a:solidFill>
                    <a:srgbClr val="FFFFFF"/>
                  </a:solidFill>
                </a:uFill>
                <a:latin typeface="Arial"/>
                <a:ea typeface="DejaVu Sans"/>
              </a:rPr>
              <a:t>Data extraction</a:t>
            </a:r>
            <a:endParaRPr lang="en-US" sz="3990" b="0" strike="noStrike" spc="-1">
              <a:solidFill>
                <a:srgbClr val="000000"/>
              </a:solidFill>
              <a:uFill>
                <a:solidFill>
                  <a:srgbClr val="FFFFFF"/>
                </a:solidFill>
              </a:uFill>
              <a:latin typeface="Arial"/>
            </a:endParaRPr>
          </a:p>
        </p:txBody>
      </p:sp>
      <p:sp>
        <p:nvSpPr>
          <p:cNvPr id="191" name="CustomShape 2"/>
          <p:cNvSpPr/>
          <p:nvPr/>
        </p:nvSpPr>
        <p:spPr>
          <a:xfrm>
            <a:off x="1053360" y="214560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1061 PE patients</a:t>
            </a:r>
            <a:endParaRPr lang="en-US" sz="1270" b="0" strike="noStrike" spc="-1">
              <a:solidFill>
                <a:srgbClr val="000000"/>
              </a:solidFill>
              <a:uFill>
                <a:solidFill>
                  <a:srgbClr val="FFFFFF"/>
                </a:solidFill>
              </a:uFill>
              <a:latin typeface="Arial"/>
            </a:endParaRPr>
          </a:p>
        </p:txBody>
      </p:sp>
      <p:sp>
        <p:nvSpPr>
          <p:cNvPr id="192" name="CustomShape 3"/>
          <p:cNvSpPr/>
          <p:nvPr/>
        </p:nvSpPr>
        <p:spPr>
          <a:xfrm>
            <a:off x="3376080" y="215352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CCCCCC"/>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735 patients without</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 waveform data</a:t>
            </a:r>
            <a:endParaRPr lang="en-US" sz="1270" b="0" strike="noStrike" spc="-1">
              <a:solidFill>
                <a:srgbClr val="000000"/>
              </a:solidFill>
              <a:uFill>
                <a:solidFill>
                  <a:srgbClr val="FFFFFF"/>
                </a:solidFill>
              </a:uFill>
              <a:latin typeface="Arial"/>
            </a:endParaRPr>
          </a:p>
        </p:txBody>
      </p:sp>
      <p:sp>
        <p:nvSpPr>
          <p:cNvPr id="193" name="CustomShape 4"/>
          <p:cNvSpPr/>
          <p:nvPr/>
        </p:nvSpPr>
        <p:spPr>
          <a:xfrm>
            <a:off x="1053360" y="289224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327 waveform </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matched PE patients</a:t>
            </a:r>
            <a:endParaRPr lang="en-US" sz="1270" b="0" strike="noStrike" spc="-1">
              <a:solidFill>
                <a:srgbClr val="000000"/>
              </a:solidFill>
              <a:uFill>
                <a:solidFill>
                  <a:srgbClr val="FFFFFF"/>
                </a:solidFill>
              </a:uFill>
              <a:latin typeface="Arial"/>
            </a:endParaRPr>
          </a:p>
        </p:txBody>
      </p:sp>
      <p:sp>
        <p:nvSpPr>
          <p:cNvPr id="194" name="Line 5"/>
          <p:cNvSpPr/>
          <p:nvPr/>
        </p:nvSpPr>
        <p:spPr>
          <a:xfrm>
            <a:off x="2969280" y="2351880"/>
            <a:ext cx="414720" cy="360"/>
          </a:xfrm>
          <a:prstGeom prst="line">
            <a:avLst/>
          </a:prstGeom>
          <a:ln>
            <a:noFill/>
          </a:ln>
        </p:spPr>
        <p:style>
          <a:lnRef idx="0">
            <a:scrgbClr r="0" g="0" b="0"/>
          </a:lnRef>
          <a:fillRef idx="0">
            <a:scrgbClr r="0" g="0" b="0"/>
          </a:fillRef>
          <a:effectRef idx="0">
            <a:scrgbClr r="0" g="0" b="0"/>
          </a:effectRef>
          <a:fontRef idx="minor"/>
        </p:style>
      </p:sp>
      <p:sp>
        <p:nvSpPr>
          <p:cNvPr id="195" name="Line 6"/>
          <p:cNvSpPr/>
          <p:nvPr/>
        </p:nvSpPr>
        <p:spPr>
          <a:xfrm>
            <a:off x="1965960" y="2559960"/>
            <a:ext cx="360" cy="331920"/>
          </a:xfrm>
          <a:prstGeom prst="line">
            <a:avLst/>
          </a:prstGeom>
          <a:ln>
            <a:noFill/>
          </a:ln>
        </p:spPr>
        <p:style>
          <a:lnRef idx="0">
            <a:scrgbClr r="0" g="0" b="0"/>
          </a:lnRef>
          <a:fillRef idx="0">
            <a:scrgbClr r="0" g="0" b="0"/>
          </a:fillRef>
          <a:effectRef idx="0">
            <a:scrgbClr r="0" g="0" b="0"/>
          </a:effectRef>
          <a:fontRef idx="minor"/>
        </p:style>
      </p:sp>
      <p:sp>
        <p:nvSpPr>
          <p:cNvPr id="196" name="CustomShape 7"/>
          <p:cNvSpPr/>
          <p:nvPr/>
        </p:nvSpPr>
        <p:spPr>
          <a:xfrm>
            <a:off x="1053360" y="5141520"/>
            <a:ext cx="1907280" cy="570240"/>
          </a:xfrm>
          <a:custGeom>
            <a:avLst/>
            <a:gdLst/>
            <a:ahLst/>
            <a:cxnLst/>
            <a:rect l="l" t="t" r="r" b="b"/>
            <a:pathLst>
              <a:path w="5844" h="1750">
                <a:moveTo>
                  <a:pt x="291" y="0"/>
                </a:moveTo>
                <a:cubicBezTo>
                  <a:pt x="145" y="0"/>
                  <a:pt x="0" y="145"/>
                  <a:pt x="0" y="291"/>
                </a:cubicBezTo>
                <a:lnTo>
                  <a:pt x="0" y="1457"/>
                </a:lnTo>
                <a:cubicBezTo>
                  <a:pt x="0" y="1603"/>
                  <a:pt x="145" y="1749"/>
                  <a:pt x="291" y="1749"/>
                </a:cubicBezTo>
                <a:lnTo>
                  <a:pt x="5551" y="1749"/>
                </a:lnTo>
                <a:cubicBezTo>
                  <a:pt x="5697" y="1749"/>
                  <a:pt x="5843" y="1603"/>
                  <a:pt x="5843" y="1457"/>
                </a:cubicBezTo>
                <a:lnTo>
                  <a:pt x="5843" y="291"/>
                </a:lnTo>
                <a:cubicBezTo>
                  <a:pt x="5843" y="145"/>
                  <a:pt x="5697" y="0"/>
                  <a:pt x="5551" y="0"/>
                </a:cubicBezTo>
                <a:lnTo>
                  <a:pt x="291"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202 PE patients</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for machine learning</a:t>
            </a:r>
            <a:endParaRPr lang="en-US" sz="1270" b="0" strike="noStrike" spc="-1">
              <a:solidFill>
                <a:srgbClr val="000000"/>
              </a:solidFill>
              <a:uFill>
                <a:solidFill>
                  <a:srgbClr val="FFFFFF"/>
                </a:solidFill>
              </a:uFill>
              <a:latin typeface="Arial"/>
            </a:endParaRPr>
          </a:p>
        </p:txBody>
      </p:sp>
      <p:sp>
        <p:nvSpPr>
          <p:cNvPr id="197" name="CustomShape 8"/>
          <p:cNvSpPr/>
          <p:nvPr/>
        </p:nvSpPr>
        <p:spPr>
          <a:xfrm>
            <a:off x="9077760" y="5137560"/>
            <a:ext cx="1907280" cy="579960"/>
          </a:xfrm>
          <a:custGeom>
            <a:avLst/>
            <a:gdLst/>
            <a:ahLst/>
            <a:cxnLst/>
            <a:rect l="l" t="t" r="r" b="b"/>
            <a:pathLst>
              <a:path w="5844" h="1780">
                <a:moveTo>
                  <a:pt x="296" y="0"/>
                </a:moveTo>
                <a:cubicBezTo>
                  <a:pt x="148" y="0"/>
                  <a:pt x="0" y="148"/>
                  <a:pt x="0" y="296"/>
                </a:cubicBezTo>
                <a:lnTo>
                  <a:pt x="0" y="1482"/>
                </a:lnTo>
                <a:cubicBezTo>
                  <a:pt x="0" y="1630"/>
                  <a:pt x="148" y="1779"/>
                  <a:pt x="296" y="1779"/>
                </a:cubicBezTo>
                <a:lnTo>
                  <a:pt x="5546" y="1779"/>
                </a:lnTo>
                <a:cubicBezTo>
                  <a:pt x="5694" y="1779"/>
                  <a:pt x="5843" y="1630"/>
                  <a:pt x="5843" y="1482"/>
                </a:cubicBezTo>
                <a:lnTo>
                  <a:pt x="5843" y="296"/>
                </a:lnTo>
                <a:cubicBezTo>
                  <a:pt x="5843" y="148"/>
                  <a:pt x="5694" y="0"/>
                  <a:pt x="5546" y="0"/>
                </a:cubicBezTo>
                <a:lnTo>
                  <a:pt x="296"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176 non-PE patients</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for machine learning</a:t>
            </a:r>
            <a:endParaRPr lang="en-US" sz="1270" b="0" strike="noStrike" spc="-1">
              <a:solidFill>
                <a:srgbClr val="000000"/>
              </a:solidFill>
              <a:uFill>
                <a:solidFill>
                  <a:srgbClr val="FFFFFF"/>
                </a:solidFill>
              </a:uFill>
              <a:latin typeface="Arial"/>
            </a:endParaRPr>
          </a:p>
        </p:txBody>
      </p:sp>
      <p:sp>
        <p:nvSpPr>
          <p:cNvPr id="198" name="CustomShape 9"/>
          <p:cNvSpPr/>
          <p:nvPr/>
        </p:nvSpPr>
        <p:spPr>
          <a:xfrm>
            <a:off x="9077760" y="214560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350 non-PE patients</a:t>
            </a:r>
            <a:endParaRPr lang="en-US" sz="1270" b="0" strike="noStrike" spc="-1">
              <a:solidFill>
                <a:srgbClr val="000000"/>
              </a:solidFill>
              <a:uFill>
                <a:solidFill>
                  <a:srgbClr val="FFFFFF"/>
                </a:solidFill>
              </a:uFill>
              <a:latin typeface="Arial"/>
            </a:endParaRPr>
          </a:p>
        </p:txBody>
      </p:sp>
      <p:sp>
        <p:nvSpPr>
          <p:cNvPr id="199" name="CustomShape 10"/>
          <p:cNvSpPr/>
          <p:nvPr/>
        </p:nvSpPr>
        <p:spPr>
          <a:xfrm>
            <a:off x="9077760" y="289224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339 waveform </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matched non-PE patients</a:t>
            </a:r>
            <a:endParaRPr lang="en-US" sz="1270" b="0" strike="noStrike" spc="-1">
              <a:solidFill>
                <a:srgbClr val="000000"/>
              </a:solidFill>
              <a:uFill>
                <a:solidFill>
                  <a:srgbClr val="FFFFFF"/>
                </a:solidFill>
              </a:uFill>
              <a:latin typeface="Arial"/>
            </a:endParaRPr>
          </a:p>
        </p:txBody>
      </p:sp>
      <p:sp>
        <p:nvSpPr>
          <p:cNvPr id="200" name="Line 11"/>
          <p:cNvSpPr/>
          <p:nvPr/>
        </p:nvSpPr>
        <p:spPr>
          <a:xfrm>
            <a:off x="10073160" y="2559960"/>
            <a:ext cx="360" cy="331920"/>
          </a:xfrm>
          <a:prstGeom prst="line">
            <a:avLst/>
          </a:prstGeom>
          <a:ln>
            <a:noFill/>
          </a:ln>
        </p:spPr>
        <p:style>
          <a:lnRef idx="0">
            <a:scrgbClr r="0" g="0" b="0"/>
          </a:lnRef>
          <a:fillRef idx="0">
            <a:scrgbClr r="0" g="0" b="0"/>
          </a:fillRef>
          <a:effectRef idx="0">
            <a:scrgbClr r="0" g="0" b="0"/>
          </a:effectRef>
          <a:fontRef idx="minor"/>
        </p:style>
      </p:sp>
      <p:sp>
        <p:nvSpPr>
          <p:cNvPr id="201" name="CustomShape 12"/>
          <p:cNvSpPr/>
          <p:nvPr/>
        </p:nvSpPr>
        <p:spPr>
          <a:xfrm>
            <a:off x="6857280" y="215388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CCCCCC"/>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11 patients without</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 waveform data</a:t>
            </a:r>
            <a:endParaRPr lang="en-US" sz="1270" b="0" strike="noStrike" spc="-1">
              <a:solidFill>
                <a:srgbClr val="000000"/>
              </a:solidFill>
              <a:uFill>
                <a:solidFill>
                  <a:srgbClr val="FFFFFF"/>
                </a:solidFill>
              </a:uFill>
              <a:latin typeface="Arial"/>
            </a:endParaRPr>
          </a:p>
        </p:txBody>
      </p:sp>
      <p:sp>
        <p:nvSpPr>
          <p:cNvPr id="202" name="Line 13"/>
          <p:cNvSpPr/>
          <p:nvPr/>
        </p:nvSpPr>
        <p:spPr>
          <a:xfrm flipH="1">
            <a:off x="8765280" y="2361600"/>
            <a:ext cx="312480" cy="360"/>
          </a:xfrm>
          <a:prstGeom prst="line">
            <a:avLst/>
          </a:prstGeom>
          <a:ln>
            <a:noFill/>
          </a:ln>
        </p:spPr>
        <p:style>
          <a:lnRef idx="0">
            <a:scrgbClr r="0" g="0" b="0"/>
          </a:lnRef>
          <a:fillRef idx="0">
            <a:scrgbClr r="0" g="0" b="0"/>
          </a:fillRef>
          <a:effectRef idx="0">
            <a:scrgbClr r="0" g="0" b="0"/>
          </a:effectRef>
          <a:fontRef idx="minor"/>
        </p:style>
      </p:sp>
      <p:sp>
        <p:nvSpPr>
          <p:cNvPr id="203" name="CustomShape 14"/>
          <p:cNvSpPr/>
          <p:nvPr/>
        </p:nvSpPr>
        <p:spPr>
          <a:xfrm>
            <a:off x="1053720" y="364356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318 PE patients</a:t>
            </a:r>
            <a:endParaRPr lang="en-US" sz="1270" b="0" strike="noStrike" spc="-1">
              <a:solidFill>
                <a:srgbClr val="000000"/>
              </a:solidFill>
              <a:uFill>
                <a:solidFill>
                  <a:srgbClr val="FFFFFF"/>
                </a:solidFill>
              </a:uFill>
              <a:latin typeface="Arial"/>
            </a:endParaRPr>
          </a:p>
        </p:txBody>
      </p:sp>
      <p:sp>
        <p:nvSpPr>
          <p:cNvPr id="204" name="CustomShape 15"/>
          <p:cNvSpPr/>
          <p:nvPr/>
        </p:nvSpPr>
        <p:spPr>
          <a:xfrm>
            <a:off x="3376440" y="290520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CCCCCC"/>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9 patients with all </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segments &lt; 5 min</a:t>
            </a:r>
            <a:endParaRPr lang="en-US" sz="1270" b="0" strike="noStrike" spc="-1">
              <a:solidFill>
                <a:srgbClr val="000000"/>
              </a:solidFill>
              <a:uFill>
                <a:solidFill>
                  <a:srgbClr val="FFFFFF"/>
                </a:solidFill>
              </a:uFill>
              <a:latin typeface="Arial"/>
            </a:endParaRPr>
          </a:p>
        </p:txBody>
      </p:sp>
      <p:sp>
        <p:nvSpPr>
          <p:cNvPr id="205" name="Line 16"/>
          <p:cNvSpPr/>
          <p:nvPr/>
        </p:nvSpPr>
        <p:spPr>
          <a:xfrm>
            <a:off x="2969640" y="3103200"/>
            <a:ext cx="414720" cy="360"/>
          </a:xfrm>
          <a:prstGeom prst="line">
            <a:avLst/>
          </a:prstGeom>
          <a:ln>
            <a:noFill/>
          </a:ln>
        </p:spPr>
        <p:style>
          <a:lnRef idx="0">
            <a:scrgbClr r="0" g="0" b="0"/>
          </a:lnRef>
          <a:fillRef idx="0">
            <a:scrgbClr r="0" g="0" b="0"/>
          </a:fillRef>
          <a:effectRef idx="0">
            <a:scrgbClr r="0" g="0" b="0"/>
          </a:effectRef>
          <a:fontRef idx="minor"/>
        </p:style>
      </p:sp>
      <p:sp>
        <p:nvSpPr>
          <p:cNvPr id="206" name="CustomShape 17"/>
          <p:cNvSpPr/>
          <p:nvPr/>
        </p:nvSpPr>
        <p:spPr>
          <a:xfrm>
            <a:off x="3376800" y="3591360"/>
            <a:ext cx="1907280" cy="544320"/>
          </a:xfrm>
          <a:custGeom>
            <a:avLst/>
            <a:gdLst/>
            <a:ahLst/>
            <a:cxnLst/>
            <a:rect l="l" t="t" r="r" b="b"/>
            <a:pathLst>
              <a:path w="5844" h="1670">
                <a:moveTo>
                  <a:pt x="278" y="0"/>
                </a:moveTo>
                <a:cubicBezTo>
                  <a:pt x="139" y="0"/>
                  <a:pt x="0" y="139"/>
                  <a:pt x="0" y="278"/>
                </a:cubicBezTo>
                <a:lnTo>
                  <a:pt x="0" y="1391"/>
                </a:lnTo>
                <a:cubicBezTo>
                  <a:pt x="0" y="1530"/>
                  <a:pt x="139" y="1669"/>
                  <a:pt x="278" y="1669"/>
                </a:cubicBezTo>
                <a:lnTo>
                  <a:pt x="5564" y="1669"/>
                </a:lnTo>
                <a:cubicBezTo>
                  <a:pt x="5703" y="1669"/>
                  <a:pt x="5843" y="1530"/>
                  <a:pt x="5843" y="1391"/>
                </a:cubicBezTo>
                <a:lnTo>
                  <a:pt x="5843" y="278"/>
                </a:lnTo>
                <a:cubicBezTo>
                  <a:pt x="5843" y="139"/>
                  <a:pt x="5703" y="0"/>
                  <a:pt x="5564" y="0"/>
                </a:cubicBezTo>
                <a:lnTo>
                  <a:pt x="278" y="0"/>
                </a:lnTo>
              </a:path>
            </a:pathLst>
          </a:custGeom>
          <a:solidFill>
            <a:srgbClr val="CCCCCC"/>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96 patients with all </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segments outside</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PE encounter</a:t>
            </a:r>
            <a:endParaRPr lang="en-US" sz="1270" b="0" strike="noStrike" spc="-1">
              <a:solidFill>
                <a:srgbClr val="000000"/>
              </a:solidFill>
              <a:uFill>
                <a:solidFill>
                  <a:srgbClr val="FFFFFF"/>
                </a:solidFill>
              </a:uFill>
              <a:latin typeface="Arial"/>
            </a:endParaRPr>
          </a:p>
        </p:txBody>
      </p:sp>
      <p:sp>
        <p:nvSpPr>
          <p:cNvPr id="207" name="Line 18"/>
          <p:cNvSpPr/>
          <p:nvPr/>
        </p:nvSpPr>
        <p:spPr>
          <a:xfrm>
            <a:off x="2970000" y="3854520"/>
            <a:ext cx="414720" cy="360"/>
          </a:xfrm>
          <a:prstGeom prst="line">
            <a:avLst/>
          </a:prstGeom>
          <a:ln>
            <a:noFill/>
          </a:ln>
        </p:spPr>
        <p:style>
          <a:lnRef idx="0">
            <a:scrgbClr r="0" g="0" b="0"/>
          </a:lnRef>
          <a:fillRef idx="0">
            <a:scrgbClr r="0" g="0" b="0"/>
          </a:fillRef>
          <a:effectRef idx="0">
            <a:scrgbClr r="0" g="0" b="0"/>
          </a:effectRef>
          <a:fontRef idx="minor"/>
        </p:style>
      </p:sp>
      <p:sp>
        <p:nvSpPr>
          <p:cNvPr id="208" name="CustomShape 19"/>
          <p:cNvSpPr/>
          <p:nvPr/>
        </p:nvSpPr>
        <p:spPr>
          <a:xfrm>
            <a:off x="1054080" y="439488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222 PE patients</a:t>
            </a:r>
            <a:endParaRPr lang="en-US" sz="1270" b="0" strike="noStrike" spc="-1">
              <a:solidFill>
                <a:srgbClr val="000000"/>
              </a:solidFill>
              <a:uFill>
                <a:solidFill>
                  <a:srgbClr val="FFFFFF"/>
                </a:solidFill>
              </a:uFill>
              <a:latin typeface="Arial"/>
            </a:endParaRPr>
          </a:p>
        </p:txBody>
      </p:sp>
      <p:sp>
        <p:nvSpPr>
          <p:cNvPr id="209" name="CustomShape 20"/>
          <p:cNvSpPr/>
          <p:nvPr/>
        </p:nvSpPr>
        <p:spPr>
          <a:xfrm>
            <a:off x="3377160" y="4342320"/>
            <a:ext cx="1907280" cy="544320"/>
          </a:xfrm>
          <a:custGeom>
            <a:avLst/>
            <a:gdLst/>
            <a:ahLst/>
            <a:cxnLst/>
            <a:rect l="l" t="t" r="r" b="b"/>
            <a:pathLst>
              <a:path w="5844" h="1670">
                <a:moveTo>
                  <a:pt x="278" y="0"/>
                </a:moveTo>
                <a:cubicBezTo>
                  <a:pt x="139" y="0"/>
                  <a:pt x="0" y="139"/>
                  <a:pt x="0" y="278"/>
                </a:cubicBezTo>
                <a:lnTo>
                  <a:pt x="0" y="1391"/>
                </a:lnTo>
                <a:cubicBezTo>
                  <a:pt x="0" y="1530"/>
                  <a:pt x="139" y="1669"/>
                  <a:pt x="278" y="1669"/>
                </a:cubicBezTo>
                <a:lnTo>
                  <a:pt x="5564" y="1669"/>
                </a:lnTo>
                <a:cubicBezTo>
                  <a:pt x="5703" y="1669"/>
                  <a:pt x="5843" y="1530"/>
                  <a:pt x="5843" y="1391"/>
                </a:cubicBezTo>
                <a:lnTo>
                  <a:pt x="5843" y="278"/>
                </a:lnTo>
                <a:cubicBezTo>
                  <a:pt x="5843" y="139"/>
                  <a:pt x="5703" y="0"/>
                  <a:pt x="5564" y="0"/>
                </a:cubicBezTo>
                <a:lnTo>
                  <a:pt x="278" y="0"/>
                </a:lnTo>
              </a:path>
            </a:pathLst>
          </a:custGeom>
          <a:solidFill>
            <a:srgbClr val="CCCCCC"/>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20 patients with </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combination of issues</a:t>
            </a:r>
            <a:endParaRPr lang="en-US" sz="1270" b="0" strike="noStrike" spc="-1">
              <a:solidFill>
                <a:srgbClr val="000000"/>
              </a:solidFill>
              <a:uFill>
                <a:solidFill>
                  <a:srgbClr val="FFFFFF"/>
                </a:solidFill>
              </a:uFill>
              <a:latin typeface="Arial"/>
            </a:endParaRPr>
          </a:p>
        </p:txBody>
      </p:sp>
      <p:sp>
        <p:nvSpPr>
          <p:cNvPr id="210" name="Line 21"/>
          <p:cNvSpPr/>
          <p:nvPr/>
        </p:nvSpPr>
        <p:spPr>
          <a:xfrm>
            <a:off x="2970360" y="4605840"/>
            <a:ext cx="414720" cy="360"/>
          </a:xfrm>
          <a:prstGeom prst="line">
            <a:avLst/>
          </a:prstGeom>
          <a:ln>
            <a:noFill/>
          </a:ln>
        </p:spPr>
        <p:style>
          <a:lnRef idx="0">
            <a:scrgbClr r="0" g="0" b="0"/>
          </a:lnRef>
          <a:fillRef idx="0">
            <a:scrgbClr r="0" g="0" b="0"/>
          </a:fillRef>
          <a:effectRef idx="0">
            <a:scrgbClr r="0" g="0" b="0"/>
          </a:effectRef>
          <a:fontRef idx="minor"/>
        </p:style>
      </p:sp>
      <p:sp>
        <p:nvSpPr>
          <p:cNvPr id="211" name="Line 22"/>
          <p:cNvSpPr/>
          <p:nvPr/>
        </p:nvSpPr>
        <p:spPr>
          <a:xfrm>
            <a:off x="1965960" y="3311280"/>
            <a:ext cx="360" cy="331920"/>
          </a:xfrm>
          <a:prstGeom prst="line">
            <a:avLst/>
          </a:prstGeom>
          <a:ln>
            <a:noFill/>
          </a:ln>
        </p:spPr>
        <p:style>
          <a:lnRef idx="0">
            <a:scrgbClr r="0" g="0" b="0"/>
          </a:lnRef>
          <a:fillRef idx="0">
            <a:scrgbClr r="0" g="0" b="0"/>
          </a:fillRef>
          <a:effectRef idx="0">
            <a:scrgbClr r="0" g="0" b="0"/>
          </a:effectRef>
          <a:fontRef idx="minor"/>
        </p:style>
      </p:sp>
      <p:sp>
        <p:nvSpPr>
          <p:cNvPr id="212" name="Line 23"/>
          <p:cNvSpPr/>
          <p:nvPr/>
        </p:nvSpPr>
        <p:spPr>
          <a:xfrm>
            <a:off x="1965960" y="4062240"/>
            <a:ext cx="360" cy="331920"/>
          </a:xfrm>
          <a:prstGeom prst="line">
            <a:avLst/>
          </a:prstGeom>
          <a:ln>
            <a:noFill/>
          </a:ln>
        </p:spPr>
        <p:style>
          <a:lnRef idx="0">
            <a:scrgbClr r="0" g="0" b="0"/>
          </a:lnRef>
          <a:fillRef idx="0">
            <a:scrgbClr r="0" g="0" b="0"/>
          </a:fillRef>
          <a:effectRef idx="0">
            <a:scrgbClr r="0" g="0" b="0"/>
          </a:effectRef>
          <a:fontRef idx="minor"/>
        </p:style>
      </p:sp>
      <p:sp>
        <p:nvSpPr>
          <p:cNvPr id="213" name="Line 24"/>
          <p:cNvSpPr/>
          <p:nvPr/>
        </p:nvSpPr>
        <p:spPr>
          <a:xfrm>
            <a:off x="1965960" y="4813560"/>
            <a:ext cx="360" cy="331920"/>
          </a:xfrm>
          <a:prstGeom prst="line">
            <a:avLst/>
          </a:prstGeom>
          <a:ln>
            <a:noFill/>
          </a:ln>
        </p:spPr>
        <p:style>
          <a:lnRef idx="0">
            <a:scrgbClr r="0" g="0" b="0"/>
          </a:lnRef>
          <a:fillRef idx="0">
            <a:scrgbClr r="0" g="0" b="0"/>
          </a:fillRef>
          <a:effectRef idx="0">
            <a:scrgbClr r="0" g="0" b="0"/>
          </a:effectRef>
          <a:fontRef idx="minor"/>
        </p:style>
      </p:sp>
      <p:sp>
        <p:nvSpPr>
          <p:cNvPr id="214" name="CustomShape 25"/>
          <p:cNvSpPr/>
          <p:nvPr/>
        </p:nvSpPr>
        <p:spPr>
          <a:xfrm>
            <a:off x="6857640" y="290520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CCCCCC"/>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15 patients with all </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segments &lt; 5 min</a:t>
            </a:r>
            <a:endParaRPr lang="en-US" sz="1270" b="0" strike="noStrike" spc="-1">
              <a:solidFill>
                <a:srgbClr val="000000"/>
              </a:solidFill>
              <a:uFill>
                <a:solidFill>
                  <a:srgbClr val="FFFFFF"/>
                </a:solidFill>
              </a:uFill>
              <a:latin typeface="Arial"/>
            </a:endParaRPr>
          </a:p>
        </p:txBody>
      </p:sp>
      <p:sp>
        <p:nvSpPr>
          <p:cNvPr id="215" name="CustomShape 26"/>
          <p:cNvSpPr/>
          <p:nvPr/>
        </p:nvSpPr>
        <p:spPr>
          <a:xfrm>
            <a:off x="6858000" y="3591360"/>
            <a:ext cx="1907280" cy="544320"/>
          </a:xfrm>
          <a:custGeom>
            <a:avLst/>
            <a:gdLst/>
            <a:ahLst/>
            <a:cxnLst/>
            <a:rect l="l" t="t" r="r" b="b"/>
            <a:pathLst>
              <a:path w="5844" h="1670">
                <a:moveTo>
                  <a:pt x="278" y="0"/>
                </a:moveTo>
                <a:cubicBezTo>
                  <a:pt x="139" y="0"/>
                  <a:pt x="0" y="139"/>
                  <a:pt x="0" y="278"/>
                </a:cubicBezTo>
                <a:lnTo>
                  <a:pt x="0" y="1391"/>
                </a:lnTo>
                <a:cubicBezTo>
                  <a:pt x="0" y="1530"/>
                  <a:pt x="139" y="1669"/>
                  <a:pt x="278" y="1669"/>
                </a:cubicBezTo>
                <a:lnTo>
                  <a:pt x="5564" y="1669"/>
                </a:lnTo>
                <a:cubicBezTo>
                  <a:pt x="5703" y="1669"/>
                  <a:pt x="5843" y="1530"/>
                  <a:pt x="5843" y="1391"/>
                </a:cubicBezTo>
                <a:lnTo>
                  <a:pt x="5843" y="278"/>
                </a:lnTo>
                <a:cubicBezTo>
                  <a:pt x="5843" y="139"/>
                  <a:pt x="5703" y="0"/>
                  <a:pt x="5564" y="0"/>
                </a:cubicBezTo>
                <a:lnTo>
                  <a:pt x="278" y="0"/>
                </a:lnTo>
              </a:path>
            </a:pathLst>
          </a:custGeom>
          <a:solidFill>
            <a:srgbClr val="CCCCCC"/>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115 patients with all </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segments outside</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PE encounter</a:t>
            </a:r>
            <a:endParaRPr lang="en-US" sz="1270" b="0" strike="noStrike" spc="-1">
              <a:solidFill>
                <a:srgbClr val="000000"/>
              </a:solidFill>
              <a:uFill>
                <a:solidFill>
                  <a:srgbClr val="FFFFFF"/>
                </a:solidFill>
              </a:uFill>
              <a:latin typeface="Arial"/>
            </a:endParaRPr>
          </a:p>
        </p:txBody>
      </p:sp>
      <p:sp>
        <p:nvSpPr>
          <p:cNvPr id="216" name="CustomShape 27"/>
          <p:cNvSpPr/>
          <p:nvPr/>
        </p:nvSpPr>
        <p:spPr>
          <a:xfrm>
            <a:off x="6858360" y="4342320"/>
            <a:ext cx="1907280" cy="544320"/>
          </a:xfrm>
          <a:custGeom>
            <a:avLst/>
            <a:gdLst/>
            <a:ahLst/>
            <a:cxnLst/>
            <a:rect l="l" t="t" r="r" b="b"/>
            <a:pathLst>
              <a:path w="5844" h="1670">
                <a:moveTo>
                  <a:pt x="278" y="0"/>
                </a:moveTo>
                <a:cubicBezTo>
                  <a:pt x="139" y="0"/>
                  <a:pt x="0" y="139"/>
                  <a:pt x="0" y="278"/>
                </a:cubicBezTo>
                <a:lnTo>
                  <a:pt x="0" y="1391"/>
                </a:lnTo>
                <a:cubicBezTo>
                  <a:pt x="0" y="1530"/>
                  <a:pt x="139" y="1669"/>
                  <a:pt x="278" y="1669"/>
                </a:cubicBezTo>
                <a:lnTo>
                  <a:pt x="5564" y="1669"/>
                </a:lnTo>
                <a:cubicBezTo>
                  <a:pt x="5703" y="1669"/>
                  <a:pt x="5843" y="1530"/>
                  <a:pt x="5843" y="1391"/>
                </a:cubicBezTo>
                <a:lnTo>
                  <a:pt x="5843" y="278"/>
                </a:lnTo>
                <a:cubicBezTo>
                  <a:pt x="5843" y="139"/>
                  <a:pt x="5703" y="0"/>
                  <a:pt x="5564" y="0"/>
                </a:cubicBezTo>
                <a:lnTo>
                  <a:pt x="278" y="0"/>
                </a:lnTo>
              </a:path>
            </a:pathLst>
          </a:custGeom>
          <a:solidFill>
            <a:srgbClr val="CCCCCC"/>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33 patients with </a:t>
            </a:r>
            <a:endParaRPr lang="en-US" sz="1270" b="0" strike="noStrike" spc="-1">
              <a:solidFill>
                <a:srgbClr val="000000"/>
              </a:solidFill>
              <a:uFill>
                <a:solidFill>
                  <a:srgbClr val="FFFFFF"/>
                </a:solidFill>
              </a:uFill>
              <a:latin typeface="Arial"/>
            </a:endParaRPr>
          </a:p>
          <a:p>
            <a:pPr algn="ctr">
              <a:lnSpc>
                <a:spcPct val="100000"/>
              </a:lnSpc>
            </a:pPr>
            <a:r>
              <a:rPr lang="en-US" sz="1270" b="0" strike="noStrike" spc="-1">
                <a:solidFill>
                  <a:srgbClr val="000000"/>
                </a:solidFill>
                <a:uFill>
                  <a:solidFill>
                    <a:srgbClr val="FFFFFF"/>
                  </a:solidFill>
                </a:uFill>
                <a:latin typeface="Arial"/>
                <a:ea typeface="DejaVu Sans"/>
              </a:rPr>
              <a:t>combination of issues</a:t>
            </a:r>
            <a:endParaRPr lang="en-US" sz="1270" b="0" strike="noStrike" spc="-1">
              <a:solidFill>
                <a:srgbClr val="000000"/>
              </a:solidFill>
              <a:uFill>
                <a:solidFill>
                  <a:srgbClr val="FFFFFF"/>
                </a:solidFill>
              </a:uFill>
              <a:latin typeface="Arial"/>
            </a:endParaRPr>
          </a:p>
        </p:txBody>
      </p:sp>
      <p:sp>
        <p:nvSpPr>
          <p:cNvPr id="217" name="CustomShape 28"/>
          <p:cNvSpPr/>
          <p:nvPr/>
        </p:nvSpPr>
        <p:spPr>
          <a:xfrm>
            <a:off x="9078120" y="3643560"/>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324 non-PE patients</a:t>
            </a:r>
            <a:endParaRPr lang="en-US" sz="1270" b="0" strike="noStrike" spc="-1">
              <a:solidFill>
                <a:srgbClr val="000000"/>
              </a:solidFill>
              <a:uFill>
                <a:solidFill>
                  <a:srgbClr val="FFFFFF"/>
                </a:solidFill>
              </a:uFill>
              <a:latin typeface="Arial"/>
            </a:endParaRPr>
          </a:p>
        </p:txBody>
      </p:sp>
      <p:sp>
        <p:nvSpPr>
          <p:cNvPr id="218" name="CustomShape 29"/>
          <p:cNvSpPr/>
          <p:nvPr/>
        </p:nvSpPr>
        <p:spPr>
          <a:xfrm>
            <a:off x="9078480" y="4366599"/>
            <a:ext cx="1907280" cy="414000"/>
          </a:xfrm>
          <a:custGeom>
            <a:avLst/>
            <a:gdLst/>
            <a:ahLst/>
            <a:cxnLst/>
            <a:rect l="l" t="t" r="r" b="b"/>
            <a:pathLst>
              <a:path w="5844" h="1272">
                <a:moveTo>
                  <a:pt x="211" y="0"/>
                </a:moveTo>
                <a:cubicBezTo>
                  <a:pt x="105" y="0"/>
                  <a:pt x="0" y="105"/>
                  <a:pt x="0" y="211"/>
                </a:cubicBezTo>
                <a:lnTo>
                  <a:pt x="0" y="1059"/>
                </a:lnTo>
                <a:cubicBezTo>
                  <a:pt x="0" y="1165"/>
                  <a:pt x="105" y="1271"/>
                  <a:pt x="211" y="1271"/>
                </a:cubicBezTo>
                <a:lnTo>
                  <a:pt x="5631" y="1271"/>
                </a:lnTo>
                <a:cubicBezTo>
                  <a:pt x="5737" y="1271"/>
                  <a:pt x="5843" y="1165"/>
                  <a:pt x="5843" y="1059"/>
                </a:cubicBezTo>
                <a:lnTo>
                  <a:pt x="5843" y="211"/>
                </a:lnTo>
                <a:cubicBezTo>
                  <a:pt x="5843" y="105"/>
                  <a:pt x="5737" y="0"/>
                  <a:pt x="5631" y="0"/>
                </a:cubicBezTo>
                <a:lnTo>
                  <a:pt x="211" y="0"/>
                </a:lnTo>
              </a:path>
            </a:pathLst>
          </a:custGeom>
          <a:solidFill>
            <a:srgbClr val="729FCF"/>
          </a:solidFill>
          <a:ln>
            <a:solidFill>
              <a:srgbClr val="3465A4"/>
            </a:solidFill>
          </a:ln>
        </p:spPr>
        <p:style>
          <a:lnRef idx="0">
            <a:scrgbClr r="0" g="0" b="0"/>
          </a:lnRef>
          <a:fillRef idx="0">
            <a:scrgbClr r="0" g="0" b="0"/>
          </a:fillRef>
          <a:effectRef idx="0">
            <a:scrgbClr r="0" g="0" b="0"/>
          </a:effectRef>
          <a:fontRef idx="minor"/>
        </p:style>
        <p:txBody>
          <a:bodyPr wrap="none" lIns="81720" tIns="40680" rIns="81720" bIns="40680" anchor="ctr"/>
          <a:lstStyle/>
          <a:p>
            <a:pPr algn="ctr">
              <a:lnSpc>
                <a:spcPct val="100000"/>
              </a:lnSpc>
            </a:pPr>
            <a:r>
              <a:rPr lang="en-US" sz="1270" b="0" strike="noStrike" spc="-1">
                <a:solidFill>
                  <a:srgbClr val="000000"/>
                </a:solidFill>
                <a:uFill>
                  <a:solidFill>
                    <a:srgbClr val="FFFFFF"/>
                  </a:solidFill>
                </a:uFill>
                <a:latin typeface="Arial"/>
                <a:ea typeface="DejaVu Sans"/>
              </a:rPr>
              <a:t>209 non-PE patients</a:t>
            </a:r>
            <a:endParaRPr lang="en-US" sz="1270" b="0" strike="noStrike" spc="-1">
              <a:solidFill>
                <a:srgbClr val="000000"/>
              </a:solidFill>
              <a:uFill>
                <a:solidFill>
                  <a:srgbClr val="FFFFFF"/>
                </a:solidFill>
              </a:uFill>
              <a:latin typeface="Arial"/>
            </a:endParaRPr>
          </a:p>
        </p:txBody>
      </p:sp>
      <p:sp>
        <p:nvSpPr>
          <p:cNvPr id="219" name="Line 30"/>
          <p:cNvSpPr/>
          <p:nvPr/>
        </p:nvSpPr>
        <p:spPr>
          <a:xfrm>
            <a:off x="10084320" y="3311280"/>
            <a:ext cx="360" cy="331920"/>
          </a:xfrm>
          <a:prstGeom prst="line">
            <a:avLst/>
          </a:prstGeom>
          <a:ln>
            <a:noFill/>
          </a:ln>
        </p:spPr>
        <p:style>
          <a:lnRef idx="0">
            <a:scrgbClr r="0" g="0" b="0"/>
          </a:lnRef>
          <a:fillRef idx="0">
            <a:scrgbClr r="0" g="0" b="0"/>
          </a:fillRef>
          <a:effectRef idx="0">
            <a:scrgbClr r="0" g="0" b="0"/>
          </a:effectRef>
          <a:fontRef idx="minor"/>
        </p:style>
      </p:sp>
      <p:sp>
        <p:nvSpPr>
          <p:cNvPr id="220" name="Line 31"/>
          <p:cNvSpPr/>
          <p:nvPr/>
        </p:nvSpPr>
        <p:spPr>
          <a:xfrm>
            <a:off x="10084320" y="4062240"/>
            <a:ext cx="360" cy="331920"/>
          </a:xfrm>
          <a:prstGeom prst="line">
            <a:avLst/>
          </a:prstGeom>
          <a:ln>
            <a:noFill/>
          </a:ln>
        </p:spPr>
        <p:style>
          <a:lnRef idx="0">
            <a:scrgbClr r="0" g="0" b="0"/>
          </a:lnRef>
          <a:fillRef idx="0">
            <a:scrgbClr r="0" g="0" b="0"/>
          </a:fillRef>
          <a:effectRef idx="0">
            <a:scrgbClr r="0" g="0" b="0"/>
          </a:effectRef>
          <a:fontRef idx="minor"/>
        </p:style>
      </p:sp>
      <p:sp>
        <p:nvSpPr>
          <p:cNvPr id="221" name="Line 32"/>
          <p:cNvSpPr/>
          <p:nvPr/>
        </p:nvSpPr>
        <p:spPr>
          <a:xfrm>
            <a:off x="10084320" y="4813560"/>
            <a:ext cx="360" cy="331920"/>
          </a:xfrm>
          <a:prstGeom prst="line">
            <a:avLst/>
          </a:prstGeom>
          <a:ln>
            <a:noFill/>
          </a:ln>
        </p:spPr>
        <p:style>
          <a:lnRef idx="0">
            <a:scrgbClr r="0" g="0" b="0"/>
          </a:lnRef>
          <a:fillRef idx="0">
            <a:scrgbClr r="0" g="0" b="0"/>
          </a:fillRef>
          <a:effectRef idx="0">
            <a:scrgbClr r="0" g="0" b="0"/>
          </a:effectRef>
          <a:fontRef idx="minor"/>
        </p:style>
      </p:sp>
      <p:sp>
        <p:nvSpPr>
          <p:cNvPr id="222" name="Line 33"/>
          <p:cNvSpPr/>
          <p:nvPr/>
        </p:nvSpPr>
        <p:spPr>
          <a:xfrm flipH="1">
            <a:off x="8765640" y="3112560"/>
            <a:ext cx="312480" cy="360"/>
          </a:xfrm>
          <a:prstGeom prst="line">
            <a:avLst/>
          </a:prstGeom>
          <a:ln>
            <a:noFill/>
          </a:ln>
        </p:spPr>
        <p:style>
          <a:lnRef idx="0">
            <a:scrgbClr r="0" g="0" b="0"/>
          </a:lnRef>
          <a:fillRef idx="0">
            <a:scrgbClr r="0" g="0" b="0"/>
          </a:fillRef>
          <a:effectRef idx="0">
            <a:scrgbClr r="0" g="0" b="0"/>
          </a:effectRef>
          <a:fontRef idx="minor"/>
        </p:style>
      </p:sp>
      <p:sp>
        <p:nvSpPr>
          <p:cNvPr id="223" name="Line 34"/>
          <p:cNvSpPr/>
          <p:nvPr/>
        </p:nvSpPr>
        <p:spPr>
          <a:xfrm flipH="1">
            <a:off x="8766000" y="3831120"/>
            <a:ext cx="312480" cy="360"/>
          </a:xfrm>
          <a:prstGeom prst="line">
            <a:avLst/>
          </a:prstGeom>
          <a:ln>
            <a:noFill/>
          </a:ln>
        </p:spPr>
        <p:style>
          <a:lnRef idx="0">
            <a:scrgbClr r="0" g="0" b="0"/>
          </a:lnRef>
          <a:fillRef idx="0">
            <a:scrgbClr r="0" g="0" b="0"/>
          </a:fillRef>
          <a:effectRef idx="0">
            <a:scrgbClr r="0" g="0" b="0"/>
          </a:effectRef>
          <a:fontRef idx="minor"/>
        </p:style>
      </p:sp>
      <p:sp>
        <p:nvSpPr>
          <p:cNvPr id="224" name="Line 35"/>
          <p:cNvSpPr/>
          <p:nvPr/>
        </p:nvSpPr>
        <p:spPr>
          <a:xfrm flipH="1">
            <a:off x="8766000" y="4582440"/>
            <a:ext cx="312840" cy="360"/>
          </a:xfrm>
          <a:prstGeom prst="line">
            <a:avLst/>
          </a:prstGeom>
          <a:ln>
            <a:noFill/>
          </a:ln>
        </p:spPr>
        <p:style>
          <a:lnRef idx="0">
            <a:scrgbClr r="0" g="0" b="0"/>
          </a:lnRef>
          <a:fillRef idx="0">
            <a:scrgbClr r="0" g="0" b="0"/>
          </a:fillRef>
          <a:effectRef idx="0">
            <a:scrgbClr r="0" g="0" b="0"/>
          </a:effectRef>
          <a:fontRef idx="minor"/>
        </p:style>
      </p:sp>
      <p:cxnSp>
        <p:nvCxnSpPr>
          <p:cNvPr id="3" name="Straight Arrow Connector 2">
            <a:extLst>
              <a:ext uri="{FF2B5EF4-FFF2-40B4-BE49-F238E27FC236}">
                <a16:creationId xmlns:a16="http://schemas.microsoft.com/office/drawing/2014/main" id="{7FFADE93-0B9B-45CD-88C8-8D691035AF61}"/>
              </a:ext>
            </a:extLst>
          </p:cNvPr>
          <p:cNvCxnSpPr>
            <a:endCxn id="194" idx="1"/>
          </p:cNvCxnSpPr>
          <p:nvPr/>
        </p:nvCxnSpPr>
        <p:spPr>
          <a:xfrm flipV="1">
            <a:off x="2960640" y="2352240"/>
            <a:ext cx="423360" cy="97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35C51270-F470-4DCD-BA90-C41EA4B3D76B}"/>
              </a:ext>
            </a:extLst>
          </p:cNvPr>
          <p:cNvCxnSpPr>
            <a:stCxn id="195" idx="0"/>
            <a:endCxn id="195" idx="1"/>
          </p:cNvCxnSpPr>
          <p:nvPr/>
        </p:nvCxnSpPr>
        <p:spPr>
          <a:xfrm>
            <a:off x="1965960" y="2559960"/>
            <a:ext cx="360" cy="331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EC5C289F-2C61-4AC5-A129-B362D9EBD7B5}"/>
              </a:ext>
            </a:extLst>
          </p:cNvPr>
          <p:cNvCxnSpPr>
            <a:stCxn id="211" idx="0"/>
          </p:cNvCxnSpPr>
          <p:nvPr/>
        </p:nvCxnSpPr>
        <p:spPr>
          <a:xfrm>
            <a:off x="1965960" y="3311280"/>
            <a:ext cx="360" cy="3322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DC6543FE-D6C2-43FA-9668-3C57BFA7ED61}"/>
              </a:ext>
            </a:extLst>
          </p:cNvPr>
          <p:cNvCxnSpPr/>
          <p:nvPr/>
        </p:nvCxnSpPr>
        <p:spPr>
          <a:xfrm>
            <a:off x="1965960" y="4057560"/>
            <a:ext cx="0" cy="336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E6169C1-3DC1-4C97-A1A1-686D8E1860FB}"/>
              </a:ext>
            </a:extLst>
          </p:cNvPr>
          <p:cNvCxnSpPr>
            <a:stCxn id="213" idx="0"/>
          </p:cNvCxnSpPr>
          <p:nvPr/>
        </p:nvCxnSpPr>
        <p:spPr>
          <a:xfrm>
            <a:off x="1965960" y="4813560"/>
            <a:ext cx="0" cy="331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32785B-5BD3-4C7E-8EDD-7484D99B25FE}"/>
              </a:ext>
            </a:extLst>
          </p:cNvPr>
          <p:cNvCxnSpPr/>
          <p:nvPr/>
        </p:nvCxnSpPr>
        <p:spPr>
          <a:xfrm flipV="1">
            <a:off x="2960640" y="3103200"/>
            <a:ext cx="424440" cy="9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AF86B98-523C-439C-90C3-7FF3A0C11E07}"/>
              </a:ext>
            </a:extLst>
          </p:cNvPr>
          <p:cNvCxnSpPr>
            <a:endCxn id="207" idx="1"/>
          </p:cNvCxnSpPr>
          <p:nvPr/>
        </p:nvCxnSpPr>
        <p:spPr>
          <a:xfrm>
            <a:off x="2960640" y="3854880"/>
            <a:ext cx="4240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E99D54C3-EAD1-42B9-A3A1-A256F700ADB2}"/>
              </a:ext>
            </a:extLst>
          </p:cNvPr>
          <p:cNvCxnSpPr>
            <a:stCxn id="210" idx="0"/>
            <a:endCxn id="210" idx="1"/>
          </p:cNvCxnSpPr>
          <p:nvPr/>
        </p:nvCxnSpPr>
        <p:spPr>
          <a:xfrm>
            <a:off x="2970360" y="4605840"/>
            <a:ext cx="414720" cy="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D4294C4C-8712-4362-B918-4EE3177CFC08}"/>
              </a:ext>
            </a:extLst>
          </p:cNvPr>
          <p:cNvCxnSpPr>
            <a:stCxn id="202" idx="0"/>
            <a:endCxn id="202" idx="1"/>
          </p:cNvCxnSpPr>
          <p:nvPr/>
        </p:nvCxnSpPr>
        <p:spPr>
          <a:xfrm flipH="1">
            <a:off x="8765280" y="2361600"/>
            <a:ext cx="312480" cy="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299F8D7D-4DB3-4DF8-9C98-A27862AB452C}"/>
              </a:ext>
            </a:extLst>
          </p:cNvPr>
          <p:cNvCxnSpPr>
            <a:stCxn id="200" idx="0"/>
            <a:endCxn id="200" idx="1"/>
          </p:cNvCxnSpPr>
          <p:nvPr/>
        </p:nvCxnSpPr>
        <p:spPr>
          <a:xfrm>
            <a:off x="10073160" y="2559960"/>
            <a:ext cx="360" cy="331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1843694-BE81-4B28-ADBC-1D66142BD0CB}"/>
              </a:ext>
            </a:extLst>
          </p:cNvPr>
          <p:cNvCxnSpPr>
            <a:stCxn id="222" idx="0"/>
            <a:endCxn id="222" idx="1"/>
          </p:cNvCxnSpPr>
          <p:nvPr/>
        </p:nvCxnSpPr>
        <p:spPr>
          <a:xfrm flipH="1">
            <a:off x="8765640" y="3112560"/>
            <a:ext cx="312480" cy="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4CC6B848-FF28-4CD5-8677-85E88AC6B7CA}"/>
              </a:ext>
            </a:extLst>
          </p:cNvPr>
          <p:cNvCxnSpPr>
            <a:endCxn id="219" idx="1"/>
          </p:cNvCxnSpPr>
          <p:nvPr/>
        </p:nvCxnSpPr>
        <p:spPr>
          <a:xfrm>
            <a:off x="10084680" y="3306240"/>
            <a:ext cx="0" cy="3369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DBA22F76-B062-422A-88E7-C0D2C334C3DC}"/>
              </a:ext>
            </a:extLst>
          </p:cNvPr>
          <p:cNvCxnSpPr>
            <a:stCxn id="223" idx="0"/>
            <a:endCxn id="223" idx="1"/>
          </p:cNvCxnSpPr>
          <p:nvPr/>
        </p:nvCxnSpPr>
        <p:spPr>
          <a:xfrm flipH="1">
            <a:off x="8766000" y="3831120"/>
            <a:ext cx="312480" cy="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5036A96F-F1A0-4614-8DAA-F9024C2985DB}"/>
              </a:ext>
            </a:extLst>
          </p:cNvPr>
          <p:cNvCxnSpPr>
            <a:stCxn id="220" idx="0"/>
            <a:endCxn id="220" idx="1"/>
          </p:cNvCxnSpPr>
          <p:nvPr/>
        </p:nvCxnSpPr>
        <p:spPr>
          <a:xfrm>
            <a:off x="10084320" y="4062240"/>
            <a:ext cx="360" cy="331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97E4741-C160-4070-A5A4-EFD66C02C5AF}"/>
              </a:ext>
            </a:extLst>
          </p:cNvPr>
          <p:cNvCxnSpPr>
            <a:cxnSpLocks/>
            <a:stCxn id="224" idx="0"/>
            <a:endCxn id="224" idx="1"/>
          </p:cNvCxnSpPr>
          <p:nvPr/>
        </p:nvCxnSpPr>
        <p:spPr>
          <a:xfrm flipH="1">
            <a:off x="8766000" y="4582440"/>
            <a:ext cx="312840" cy="3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6" name="Straight Arrow Connector 225">
            <a:extLst>
              <a:ext uri="{FF2B5EF4-FFF2-40B4-BE49-F238E27FC236}">
                <a16:creationId xmlns:a16="http://schemas.microsoft.com/office/drawing/2014/main" id="{3339A7DC-6CBA-45A3-9852-838DA91B461B}"/>
              </a:ext>
            </a:extLst>
          </p:cNvPr>
          <p:cNvCxnSpPr>
            <a:stCxn id="221" idx="0"/>
            <a:endCxn id="221" idx="1"/>
          </p:cNvCxnSpPr>
          <p:nvPr/>
        </p:nvCxnSpPr>
        <p:spPr>
          <a:xfrm>
            <a:off x="10084320" y="4813560"/>
            <a:ext cx="360" cy="331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CustomShape 1"/>
          <p:cNvSpPr/>
          <p:nvPr/>
        </p:nvSpPr>
        <p:spPr>
          <a:xfrm>
            <a:off x="609480" y="273240"/>
            <a:ext cx="1097100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uFill>
                  <a:solidFill>
                    <a:srgbClr val="FFFFFF"/>
                  </a:solidFill>
                </a:uFill>
                <a:latin typeface="Arial"/>
                <a:ea typeface="DejaVu Sans"/>
              </a:rPr>
              <a:t>Identification of QRS Complex</a:t>
            </a:r>
            <a:endParaRPr lang="en-US" sz="4400" b="0" strike="noStrike" spc="-1">
              <a:solidFill>
                <a:srgbClr val="000000"/>
              </a:solidFill>
              <a:uFill>
                <a:solidFill>
                  <a:srgbClr val="FFFFFF"/>
                </a:solidFill>
              </a:uFill>
              <a:latin typeface="Arial"/>
            </a:endParaRPr>
          </a:p>
        </p:txBody>
      </p:sp>
      <p:sp>
        <p:nvSpPr>
          <p:cNvPr id="226" name="CustomShape 2"/>
          <p:cNvSpPr/>
          <p:nvPr/>
        </p:nvSpPr>
        <p:spPr>
          <a:xfrm>
            <a:off x="609480" y="1604520"/>
            <a:ext cx="10971000" cy="3976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marL="432000" indent="-323280">
              <a:lnSpc>
                <a:spcPct val="100000"/>
              </a:lnSpc>
              <a:spcBef>
                <a:spcPts val="1417"/>
              </a:spcBef>
              <a:buClr>
                <a:srgbClr val="000000"/>
              </a:buClr>
              <a:buSzPct val="45000"/>
              <a:buFont typeface="Wingdings" charset="2"/>
              <a:buChar char=""/>
            </a:pPr>
            <a:r>
              <a:rPr lang="en-US" sz="2400" b="0" strike="noStrike" spc="-1">
                <a:solidFill>
                  <a:srgbClr val="000000"/>
                </a:solidFill>
                <a:uFill>
                  <a:solidFill>
                    <a:srgbClr val="FFFFFF"/>
                  </a:solidFill>
                </a:uFill>
                <a:latin typeface="Arial"/>
                <a:ea typeface="DejaVu Sans"/>
              </a:rPr>
              <a:t>Zong W, Moody GB, and Jiang D. A robust open-source algorithm to detect onset and duration of QRS complexes. Computers in Cardiology 30:737-740 (2003).</a:t>
            </a:r>
            <a:endParaRPr lang="en-US" sz="2400" b="0" strike="noStrike" spc="-1">
              <a:solidFill>
                <a:srgbClr val="000000"/>
              </a:solidFill>
              <a:uFill>
                <a:solidFill>
                  <a:srgbClr val="FFFFFF"/>
                </a:solidFill>
              </a:uFill>
              <a:latin typeface="Arial"/>
            </a:endParaRPr>
          </a:p>
          <a:p>
            <a:pPr marL="432000" indent="-323280">
              <a:lnSpc>
                <a:spcPct val="100000"/>
              </a:lnSpc>
              <a:spcBef>
                <a:spcPts val="1417"/>
              </a:spcBef>
              <a:buClr>
                <a:srgbClr val="000000"/>
              </a:buClr>
              <a:buSzPct val="45000"/>
              <a:buFont typeface="Wingdings" charset="2"/>
              <a:buChar char=""/>
            </a:pPr>
            <a:r>
              <a:rPr lang="en-US" sz="2400" b="0" strike="noStrike" spc="-1">
                <a:solidFill>
                  <a:srgbClr val="000000"/>
                </a:solidFill>
                <a:uFill>
                  <a:solidFill>
                    <a:srgbClr val="FFFFFF"/>
                  </a:solidFill>
                </a:uFill>
                <a:latin typeface="Arial"/>
                <a:ea typeface="DejaVu Sans"/>
              </a:rPr>
              <a:t>Toolset exists in wfdb to annotate using this algorithm</a:t>
            </a:r>
            <a:endParaRPr lang="en-US" sz="2400" b="0" strike="noStrike" spc="-1">
              <a:solidFill>
                <a:srgbClr val="000000"/>
              </a:solidFill>
              <a:uFill>
                <a:solidFill>
                  <a:srgbClr val="FFFFFF"/>
                </a:solidFill>
              </a:uFill>
              <a:latin typeface="Arial"/>
            </a:endParaRPr>
          </a:p>
        </p:txBody>
      </p:sp>
      <p:pic>
        <p:nvPicPr>
          <p:cNvPr id="227" name="Picture 226"/>
          <p:cNvPicPr/>
          <p:nvPr/>
        </p:nvPicPr>
        <p:blipFill>
          <a:blip r:embed="rId2"/>
          <a:stretch/>
        </p:blipFill>
        <p:spPr>
          <a:xfrm>
            <a:off x="3474720" y="3398760"/>
            <a:ext cx="5682600" cy="340236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CustomShape 1"/>
          <p:cNvSpPr/>
          <p:nvPr/>
        </p:nvSpPr>
        <p:spPr>
          <a:xfrm>
            <a:off x="1980720" y="273240"/>
            <a:ext cx="822888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990" b="0" strike="noStrike" spc="-1">
                <a:solidFill>
                  <a:srgbClr val="000000"/>
                </a:solidFill>
                <a:uFill>
                  <a:solidFill>
                    <a:srgbClr val="FFFFFF"/>
                  </a:solidFill>
                </a:uFill>
                <a:latin typeface="Arial"/>
                <a:ea typeface="DejaVu Sans"/>
              </a:rPr>
              <a:t>Waveform Annotation to </a:t>
            </a:r>
            <a:br/>
            <a:r>
              <a:rPr lang="en-US" sz="3990" b="0" strike="noStrike" spc="-1">
                <a:solidFill>
                  <a:srgbClr val="000000"/>
                </a:solidFill>
                <a:uFill>
                  <a:solidFill>
                    <a:srgbClr val="FFFFFF"/>
                  </a:solidFill>
                </a:uFill>
                <a:latin typeface="Arial"/>
                <a:ea typeface="DejaVu Sans"/>
              </a:rPr>
              <a:t>Identify Q, R, S Peaks</a:t>
            </a:r>
            <a:endParaRPr lang="en-US" sz="3990" b="0" strike="noStrike" spc="-1">
              <a:solidFill>
                <a:srgbClr val="000000"/>
              </a:solidFill>
              <a:uFill>
                <a:solidFill>
                  <a:srgbClr val="FFFFFF"/>
                </a:solidFill>
              </a:uFill>
              <a:latin typeface="Arial"/>
            </a:endParaRPr>
          </a:p>
        </p:txBody>
      </p:sp>
      <p:pic>
        <p:nvPicPr>
          <p:cNvPr id="229" name="Picture 103"/>
          <p:cNvPicPr/>
          <p:nvPr/>
        </p:nvPicPr>
        <p:blipFill>
          <a:blip r:embed="rId2"/>
          <a:stretch/>
        </p:blipFill>
        <p:spPr>
          <a:xfrm>
            <a:off x="1008720" y="2073960"/>
            <a:ext cx="10321560" cy="41281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420120" y="0"/>
            <a:ext cx="10506600" cy="897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1" strike="noStrike" spc="-1">
                <a:solidFill>
                  <a:srgbClr val="000000"/>
                </a:solidFill>
                <a:uFill>
                  <a:solidFill>
                    <a:srgbClr val="FFFFFF"/>
                  </a:solidFill>
                </a:uFill>
                <a:latin typeface="Calibri Light"/>
              </a:rPr>
              <a:t>Introduction</a:t>
            </a:r>
            <a:endParaRPr lang="en-US" sz="4400" b="0" strike="noStrike" spc="-1">
              <a:solidFill>
                <a:srgbClr val="000000"/>
              </a:solidFill>
              <a:uFill>
                <a:solidFill>
                  <a:srgbClr val="FFFFFF"/>
                </a:solidFill>
              </a:uFill>
              <a:latin typeface="Arial"/>
            </a:endParaRPr>
          </a:p>
        </p:txBody>
      </p:sp>
      <p:sp>
        <p:nvSpPr>
          <p:cNvPr id="122" name="CustomShape 2"/>
          <p:cNvSpPr/>
          <p:nvPr/>
        </p:nvSpPr>
        <p:spPr>
          <a:xfrm>
            <a:off x="420120" y="976320"/>
            <a:ext cx="11221200" cy="2368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spcBef>
                <a:spcPts val="1001"/>
              </a:spcBef>
            </a:pPr>
            <a:r>
              <a:rPr lang="en-US" sz="2800" b="1" strike="noStrike" spc="-1">
                <a:solidFill>
                  <a:srgbClr val="000000"/>
                </a:solidFill>
                <a:uFill>
                  <a:solidFill>
                    <a:srgbClr val="FFFFFF"/>
                  </a:solidFill>
                </a:uFill>
                <a:latin typeface="Calibri"/>
              </a:rPr>
              <a:t>Pulmonary Embolism </a:t>
            </a:r>
            <a:r>
              <a:rPr lang="en-US" sz="2800" b="0" strike="noStrike" spc="-1">
                <a:solidFill>
                  <a:srgbClr val="000000"/>
                </a:solidFill>
                <a:uFill>
                  <a:solidFill>
                    <a:srgbClr val="FFFFFF"/>
                  </a:solidFill>
                </a:uFill>
                <a:latin typeface="Calibri"/>
              </a:rPr>
              <a:t>is a blockage in one of the pulmonary arteries in the lungs. In most cases, pulmonary embolism is caused by blood clots that travel to the lungs from the legs or, rarely, other parts of the body (deep vein thrombosis).</a:t>
            </a:r>
            <a:endParaRPr lang="en-US" sz="2800" b="0" strike="noStrike" spc="-1">
              <a:solidFill>
                <a:srgbClr val="000000"/>
              </a:solidFill>
              <a:uFill>
                <a:solidFill>
                  <a:srgbClr val="FFFFFF"/>
                </a:solidFill>
              </a:uFill>
              <a:latin typeface="Arial"/>
            </a:endParaRPr>
          </a:p>
        </p:txBody>
      </p:sp>
      <p:pic>
        <p:nvPicPr>
          <p:cNvPr id="123" name="Picture 4"/>
          <p:cNvPicPr/>
          <p:nvPr/>
        </p:nvPicPr>
        <p:blipFill>
          <a:blip r:embed="rId2"/>
          <a:stretch/>
        </p:blipFill>
        <p:spPr>
          <a:xfrm>
            <a:off x="7185960" y="2404800"/>
            <a:ext cx="3953520" cy="3846960"/>
          </a:xfrm>
          <a:prstGeom prst="rect">
            <a:avLst/>
          </a:prstGeom>
          <a:ln>
            <a:noFill/>
          </a:ln>
        </p:spPr>
      </p:pic>
      <p:sp>
        <p:nvSpPr>
          <p:cNvPr id="124" name="CustomShape 3"/>
          <p:cNvSpPr/>
          <p:nvPr/>
        </p:nvSpPr>
        <p:spPr>
          <a:xfrm>
            <a:off x="423360" y="2800440"/>
            <a:ext cx="2617560" cy="3643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1" strike="noStrike" spc="-1">
                <a:solidFill>
                  <a:srgbClr val="000000"/>
                </a:solidFill>
                <a:uFill>
                  <a:solidFill>
                    <a:srgbClr val="FFFFFF"/>
                  </a:solidFill>
                </a:uFill>
                <a:latin typeface="Calibri"/>
                <a:ea typeface="DejaVu Sans"/>
              </a:rPr>
              <a:t>Usual onset: </a:t>
            </a:r>
            <a:r>
              <a:rPr lang="en-US" sz="1800" b="0" strike="noStrike" spc="-1">
                <a:solidFill>
                  <a:srgbClr val="000000"/>
                </a:solidFill>
                <a:uFill>
                  <a:solidFill>
                    <a:srgbClr val="FFFFFF"/>
                  </a:solidFill>
                </a:uFill>
                <a:latin typeface="Calibri"/>
                <a:ea typeface="DejaVu Sans"/>
              </a:rPr>
              <a:t>Older people</a:t>
            </a:r>
            <a:endParaRPr lang="en-US" sz="1800" b="0" strike="noStrike" spc="-1">
              <a:solidFill>
                <a:srgbClr val="000000"/>
              </a:solidFill>
              <a:uFill>
                <a:solidFill>
                  <a:srgbClr val="FFFFFF"/>
                </a:solidFill>
              </a:uFill>
              <a:latin typeface="Arial"/>
            </a:endParaRPr>
          </a:p>
        </p:txBody>
      </p:sp>
      <p:sp>
        <p:nvSpPr>
          <p:cNvPr id="125" name="CustomShape 4"/>
          <p:cNvSpPr/>
          <p:nvPr/>
        </p:nvSpPr>
        <p:spPr>
          <a:xfrm>
            <a:off x="462960" y="5605920"/>
            <a:ext cx="6567840" cy="638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uFill>
                  <a:solidFill>
                    <a:srgbClr val="FFFFFF"/>
                  </a:solidFill>
                </a:uFill>
                <a:latin typeface="Calibri"/>
                <a:ea typeface="DejaVu Sans"/>
              </a:rPr>
              <a:t>Risk factors: </a:t>
            </a:r>
            <a:r>
              <a:rPr lang="en-US" sz="1800" b="0" strike="noStrike" spc="-1">
                <a:solidFill>
                  <a:srgbClr val="000000"/>
                </a:solidFill>
                <a:uFill>
                  <a:solidFill>
                    <a:srgbClr val="FFFFFF"/>
                  </a:solidFill>
                </a:uFill>
                <a:latin typeface="Calibri"/>
                <a:ea typeface="DejaVu Sans"/>
              </a:rPr>
              <a:t>Cancer, prolonged bed rest, smoking, stroke, estrogen-based medication, pregnancy, obesity, after surgery</a:t>
            </a:r>
            <a:endParaRPr lang="en-US" sz="1800" b="0" strike="noStrike" spc="-1">
              <a:solidFill>
                <a:srgbClr val="000000"/>
              </a:solidFill>
              <a:uFill>
                <a:solidFill>
                  <a:srgbClr val="FFFFFF"/>
                </a:solidFill>
              </a:uFill>
              <a:latin typeface="Arial"/>
            </a:endParaRPr>
          </a:p>
        </p:txBody>
      </p:sp>
      <p:pic>
        <p:nvPicPr>
          <p:cNvPr id="126" name="Picture 7"/>
          <p:cNvPicPr/>
          <p:nvPr/>
        </p:nvPicPr>
        <p:blipFill>
          <a:blip r:embed="rId3"/>
          <a:stretch/>
        </p:blipFill>
        <p:spPr>
          <a:xfrm>
            <a:off x="462960" y="3261240"/>
            <a:ext cx="3872160" cy="225216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CustomShape 1"/>
          <p:cNvSpPr/>
          <p:nvPr/>
        </p:nvSpPr>
        <p:spPr>
          <a:xfrm>
            <a:off x="1980720" y="273240"/>
            <a:ext cx="822888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990" b="0" strike="noStrike" spc="-1">
                <a:solidFill>
                  <a:srgbClr val="000000"/>
                </a:solidFill>
                <a:uFill>
                  <a:solidFill>
                    <a:srgbClr val="FFFFFF"/>
                  </a:solidFill>
                </a:uFill>
                <a:latin typeface="Arial"/>
                <a:ea typeface="DejaVu Sans"/>
              </a:rPr>
              <a:t>Bad data</a:t>
            </a:r>
            <a:endParaRPr lang="en-US" sz="3990" b="0" strike="noStrike" spc="-1">
              <a:solidFill>
                <a:srgbClr val="000000"/>
              </a:solidFill>
              <a:uFill>
                <a:solidFill>
                  <a:srgbClr val="FFFFFF"/>
                </a:solidFill>
              </a:uFill>
              <a:latin typeface="Arial"/>
            </a:endParaRPr>
          </a:p>
        </p:txBody>
      </p:sp>
      <p:graphicFrame>
        <p:nvGraphicFramePr>
          <p:cNvPr id="231" name="Chart 105"/>
          <p:cNvGraphicFramePr/>
          <p:nvPr/>
        </p:nvGraphicFramePr>
        <p:xfrm>
          <a:off x="150840" y="1787400"/>
          <a:ext cx="11943000" cy="4499640"/>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CustomShape 1"/>
          <p:cNvSpPr/>
          <p:nvPr/>
        </p:nvSpPr>
        <p:spPr>
          <a:xfrm>
            <a:off x="1980720" y="273240"/>
            <a:ext cx="822888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990" b="0" strike="noStrike" spc="-1">
                <a:solidFill>
                  <a:srgbClr val="000000"/>
                </a:solidFill>
                <a:uFill>
                  <a:solidFill>
                    <a:srgbClr val="FFFFFF"/>
                  </a:solidFill>
                </a:uFill>
                <a:latin typeface="Arial"/>
                <a:ea typeface="DejaVu Sans"/>
              </a:rPr>
              <a:t>Mark Q, R, and S Peaks</a:t>
            </a:r>
            <a:endParaRPr lang="en-US" sz="3990" b="0" strike="noStrike" spc="-1">
              <a:solidFill>
                <a:srgbClr val="000000"/>
              </a:solidFill>
              <a:uFill>
                <a:solidFill>
                  <a:srgbClr val="FFFFFF"/>
                </a:solidFill>
              </a:uFill>
              <a:latin typeface="Arial"/>
            </a:endParaRPr>
          </a:p>
        </p:txBody>
      </p:sp>
      <p:pic>
        <p:nvPicPr>
          <p:cNvPr id="233" name="Picture 107"/>
          <p:cNvPicPr/>
          <p:nvPr/>
        </p:nvPicPr>
        <p:blipFill>
          <a:blip r:embed="rId2"/>
          <a:stretch/>
        </p:blipFill>
        <p:spPr>
          <a:xfrm>
            <a:off x="282960" y="1536480"/>
            <a:ext cx="11735640" cy="50472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CustomShape 1"/>
          <p:cNvSpPr/>
          <p:nvPr/>
        </p:nvSpPr>
        <p:spPr>
          <a:xfrm>
            <a:off x="1980720" y="273240"/>
            <a:ext cx="822888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990" b="0" strike="noStrike" spc="-1">
                <a:solidFill>
                  <a:srgbClr val="000000"/>
                </a:solidFill>
                <a:uFill>
                  <a:solidFill>
                    <a:srgbClr val="FFFFFF"/>
                  </a:solidFill>
                </a:uFill>
                <a:latin typeface="Arial"/>
                <a:ea typeface="DejaVu Sans"/>
              </a:rPr>
              <a:t>Counter examples</a:t>
            </a:r>
            <a:endParaRPr lang="en-US" sz="3990" b="0" strike="noStrike" spc="-1">
              <a:solidFill>
                <a:srgbClr val="000000"/>
              </a:solidFill>
              <a:uFill>
                <a:solidFill>
                  <a:srgbClr val="FFFFFF"/>
                </a:solidFill>
              </a:uFill>
              <a:latin typeface="Arial"/>
            </a:endParaRPr>
          </a:p>
        </p:txBody>
      </p:sp>
      <p:graphicFrame>
        <p:nvGraphicFramePr>
          <p:cNvPr id="235" name="Chart 109"/>
          <p:cNvGraphicFramePr/>
          <p:nvPr/>
        </p:nvGraphicFramePr>
        <p:xfrm>
          <a:off x="464760" y="1129680"/>
          <a:ext cx="5765400" cy="351072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36" name="Chart 110"/>
          <p:cNvGraphicFramePr/>
          <p:nvPr/>
        </p:nvGraphicFramePr>
        <p:xfrm>
          <a:off x="6095880" y="3072960"/>
          <a:ext cx="5630400" cy="351072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CustomShape 1"/>
          <p:cNvSpPr/>
          <p:nvPr/>
        </p:nvSpPr>
        <p:spPr>
          <a:xfrm>
            <a:off x="1980720" y="273240"/>
            <a:ext cx="8228880" cy="1144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3990" b="0" strike="noStrike" spc="-1">
                <a:solidFill>
                  <a:srgbClr val="000000"/>
                </a:solidFill>
                <a:uFill>
                  <a:solidFill>
                    <a:srgbClr val="FFFFFF"/>
                  </a:solidFill>
                </a:uFill>
                <a:latin typeface="Arial"/>
                <a:ea typeface="DejaVu Sans"/>
              </a:rPr>
              <a:t>Sample data for LSTM input</a:t>
            </a:r>
            <a:endParaRPr lang="en-US" sz="3990" b="0" strike="noStrike" spc="-1">
              <a:solidFill>
                <a:srgbClr val="000000"/>
              </a:solidFill>
              <a:uFill>
                <a:solidFill>
                  <a:srgbClr val="FFFFFF"/>
                </a:solidFill>
              </a:uFill>
              <a:latin typeface="Arial"/>
            </a:endParaRPr>
          </a:p>
        </p:txBody>
      </p:sp>
      <p:sp>
        <p:nvSpPr>
          <p:cNvPr id="238" name="CustomShape 2"/>
          <p:cNvSpPr/>
          <p:nvPr/>
        </p:nvSpPr>
        <p:spPr>
          <a:xfrm>
            <a:off x="160200" y="2156760"/>
            <a:ext cx="11858040" cy="675360"/>
          </a:xfrm>
          <a:prstGeom prst="rect">
            <a:avLst/>
          </a:prstGeom>
          <a:noFill/>
          <a:ln>
            <a:noFill/>
          </a:ln>
        </p:spPr>
        <p:style>
          <a:lnRef idx="0">
            <a:scrgbClr r="0" g="0" b="0"/>
          </a:lnRef>
          <a:fillRef idx="0">
            <a:scrgbClr r="0" g="0" b="0"/>
          </a:fillRef>
          <a:effectRef idx="0">
            <a:scrgbClr r="0" g="0" b="0"/>
          </a:effectRef>
          <a:fontRef idx="minor"/>
        </p:style>
        <p:txBody>
          <a:bodyPr lIns="81720" tIns="40680" rIns="81720" bIns="40680"/>
          <a:lstStyle/>
          <a:p>
            <a:pPr>
              <a:lnSpc>
                <a:spcPct val="100000"/>
              </a:lnSpc>
            </a:pPr>
            <a:r>
              <a:rPr lang="en-US" sz="910" b="0" strike="noStrike" spc="-1">
                <a:solidFill>
                  <a:srgbClr val="000000"/>
                </a:solidFill>
                <a:uFill>
                  <a:solidFill>
                    <a:srgbClr val="FFFFFF"/>
                  </a:solidFill>
                </a:uFill>
                <a:latin typeface="Arial"/>
                <a:ea typeface="DejaVu Sans"/>
              </a:rPr>
              <a:t>0.46875000,0.32812500,0.49218750,0.35156250,0.60937500,0.35937500,0.47656250,0.33593750,0.53125000,0.53125000,0.36718750,0.48437500,0.55468750,0.33593750,0.54687500,0.32031250,0.45312500,0.34375000...</a:t>
            </a:r>
            <a:endParaRPr lang="en-US" sz="910" b="0" strike="noStrike" spc="-1">
              <a:solidFill>
                <a:srgbClr val="000000"/>
              </a:solidFill>
              <a:uFill>
                <a:solidFill>
                  <a:srgbClr val="FFFFFF"/>
                </a:solidFill>
              </a:uFill>
              <a:latin typeface="Arial"/>
            </a:endParaRPr>
          </a:p>
          <a:p>
            <a:pPr>
              <a:lnSpc>
                <a:spcPct val="100000"/>
              </a:lnSpc>
            </a:pPr>
            <a:endParaRPr lang="en-US" sz="910" b="0" strike="noStrike" spc="-1">
              <a:solidFill>
                <a:srgbClr val="000000"/>
              </a:solidFill>
              <a:uFill>
                <a:solidFill>
                  <a:srgbClr val="FFFFFF"/>
                </a:solidFill>
              </a:uFill>
              <a:latin typeface="Arial"/>
            </a:endParaRPr>
          </a:p>
        </p:txBody>
      </p:sp>
      <p:sp>
        <p:nvSpPr>
          <p:cNvPr id="239" name="CustomShape 3"/>
          <p:cNvSpPr/>
          <p:nvPr/>
        </p:nvSpPr>
        <p:spPr>
          <a:xfrm>
            <a:off x="160200" y="3102120"/>
            <a:ext cx="11858040" cy="675360"/>
          </a:xfrm>
          <a:prstGeom prst="rect">
            <a:avLst/>
          </a:prstGeom>
          <a:noFill/>
          <a:ln>
            <a:noFill/>
          </a:ln>
        </p:spPr>
        <p:style>
          <a:lnRef idx="0">
            <a:scrgbClr r="0" g="0" b="0"/>
          </a:lnRef>
          <a:fillRef idx="0">
            <a:scrgbClr r="0" g="0" b="0"/>
          </a:fillRef>
          <a:effectRef idx="0">
            <a:scrgbClr r="0" g="0" b="0"/>
          </a:effectRef>
          <a:fontRef idx="minor"/>
        </p:style>
        <p:txBody>
          <a:bodyPr lIns="81720" tIns="40680" rIns="81720" bIns="40680"/>
          <a:lstStyle/>
          <a:p>
            <a:pPr>
              <a:lnSpc>
                <a:spcPct val="100000"/>
              </a:lnSpc>
            </a:pPr>
            <a:r>
              <a:rPr lang="en-US" sz="910" b="0" strike="noStrike" spc="-1">
                <a:solidFill>
                  <a:srgbClr val="000000"/>
                </a:solidFill>
                <a:uFill>
                  <a:solidFill>
                    <a:srgbClr val="FFFFFF"/>
                  </a:solidFill>
                </a:uFill>
                <a:latin typeface="Arial"/>
                <a:ea typeface="DejaVu Sans"/>
              </a:rPr>
              <a:t>0.61718750,0.35156250,0.61718750,0.41406250,0.65625000,0.37500000,0.65625000,0.37500000,0.63281250,0.62500000,1.50000000,0.62500000,0.62500000,0.38281250,0.61718750,0.35937500,0.60156250,0.39062500...</a:t>
            </a:r>
            <a:endParaRPr lang="en-US" sz="910" b="0" strike="noStrike" spc="-1">
              <a:solidFill>
                <a:srgbClr val="000000"/>
              </a:solidFill>
              <a:uFill>
                <a:solidFill>
                  <a:srgbClr val="FFFFFF"/>
                </a:solidFill>
              </a:uFill>
              <a:latin typeface="Arial"/>
            </a:endParaRPr>
          </a:p>
          <a:p>
            <a:pPr>
              <a:lnSpc>
                <a:spcPct val="100000"/>
              </a:lnSpc>
            </a:pPr>
            <a:endParaRPr lang="en-US" sz="910" b="0" strike="noStrike" spc="-1">
              <a:solidFill>
                <a:srgbClr val="000000"/>
              </a:solidFill>
              <a:uFill>
                <a:solidFill>
                  <a:srgbClr val="FFFFFF"/>
                </a:solidFill>
              </a:uFill>
              <a:latin typeface="Arial"/>
            </a:endParaRPr>
          </a:p>
        </p:txBody>
      </p:sp>
      <p:sp>
        <p:nvSpPr>
          <p:cNvPr id="240" name="CustomShape 4"/>
          <p:cNvSpPr/>
          <p:nvPr/>
        </p:nvSpPr>
        <p:spPr>
          <a:xfrm>
            <a:off x="1855440" y="1809720"/>
            <a:ext cx="4931280" cy="283320"/>
          </a:xfrm>
          <a:prstGeom prst="rect">
            <a:avLst/>
          </a:prstGeom>
          <a:noFill/>
          <a:ln>
            <a:noFill/>
          </a:ln>
        </p:spPr>
        <p:style>
          <a:lnRef idx="0">
            <a:scrgbClr r="0" g="0" b="0"/>
          </a:lnRef>
          <a:fillRef idx="0">
            <a:scrgbClr r="0" g="0" b="0"/>
          </a:fillRef>
          <a:effectRef idx="0">
            <a:scrgbClr r="0" g="0" b="0"/>
          </a:effectRef>
          <a:fontRef idx="minor"/>
        </p:style>
        <p:txBody>
          <a:bodyPr lIns="81720" tIns="40680" rIns="81720" bIns="40680"/>
          <a:lstStyle/>
          <a:p>
            <a:pPr>
              <a:lnSpc>
                <a:spcPct val="100000"/>
              </a:lnSpc>
            </a:pPr>
            <a:r>
              <a:rPr lang="en-US" sz="1640" b="0" strike="noStrike" spc="-1">
                <a:solidFill>
                  <a:srgbClr val="000000"/>
                </a:solidFill>
                <a:uFill>
                  <a:solidFill>
                    <a:srgbClr val="FFFFFF"/>
                  </a:solidFill>
                </a:uFill>
                <a:latin typeface="Arial"/>
                <a:ea typeface="DejaVu Sans"/>
              </a:rPr>
              <a:t>Q Peak sequence for a patient</a:t>
            </a:r>
            <a:endParaRPr lang="en-US" sz="1640" b="0" strike="noStrike" spc="-1">
              <a:solidFill>
                <a:srgbClr val="000000"/>
              </a:solidFill>
              <a:uFill>
                <a:solidFill>
                  <a:srgbClr val="FFFFFF"/>
                </a:solidFill>
              </a:uFill>
              <a:latin typeface="Arial"/>
            </a:endParaRPr>
          </a:p>
        </p:txBody>
      </p:sp>
      <p:sp>
        <p:nvSpPr>
          <p:cNvPr id="241" name="CustomShape 5"/>
          <p:cNvSpPr/>
          <p:nvPr/>
        </p:nvSpPr>
        <p:spPr>
          <a:xfrm>
            <a:off x="1855440" y="2769480"/>
            <a:ext cx="4240080" cy="263160"/>
          </a:xfrm>
          <a:prstGeom prst="rect">
            <a:avLst/>
          </a:prstGeom>
          <a:noFill/>
          <a:ln>
            <a:noFill/>
          </a:ln>
        </p:spPr>
        <p:style>
          <a:lnRef idx="0">
            <a:scrgbClr r="0" g="0" b="0"/>
          </a:lnRef>
          <a:fillRef idx="0">
            <a:scrgbClr r="0" g="0" b="0"/>
          </a:fillRef>
          <a:effectRef idx="0">
            <a:scrgbClr r="0" g="0" b="0"/>
          </a:effectRef>
          <a:fontRef idx="minor"/>
        </p:style>
        <p:txBody>
          <a:bodyPr lIns="81720" tIns="40680" rIns="81720" bIns="40680"/>
          <a:lstStyle/>
          <a:p>
            <a:pPr>
              <a:lnSpc>
                <a:spcPct val="100000"/>
              </a:lnSpc>
            </a:pPr>
            <a:r>
              <a:rPr lang="en-US" sz="1640" b="0" strike="noStrike" spc="-1">
                <a:solidFill>
                  <a:srgbClr val="000000"/>
                </a:solidFill>
                <a:uFill>
                  <a:solidFill>
                    <a:srgbClr val="FFFFFF"/>
                  </a:solidFill>
                </a:uFill>
                <a:latin typeface="Arial"/>
                <a:ea typeface="DejaVu Sans"/>
              </a:rPr>
              <a:t>R Peak sequence for a patient</a:t>
            </a:r>
            <a:endParaRPr lang="en-US" sz="1640" b="0" strike="noStrike" spc="-1">
              <a:solidFill>
                <a:srgbClr val="000000"/>
              </a:solidFill>
              <a:uFill>
                <a:solidFill>
                  <a:srgbClr val="FFFFFF"/>
                </a:solidFill>
              </a:uFill>
              <a:latin typeface="Arial"/>
            </a:endParaRPr>
          </a:p>
        </p:txBody>
      </p:sp>
      <p:sp>
        <p:nvSpPr>
          <p:cNvPr id="242" name="CustomShape 6"/>
          <p:cNvSpPr/>
          <p:nvPr/>
        </p:nvSpPr>
        <p:spPr>
          <a:xfrm>
            <a:off x="160200" y="4114800"/>
            <a:ext cx="11858040" cy="675360"/>
          </a:xfrm>
          <a:prstGeom prst="rect">
            <a:avLst/>
          </a:prstGeom>
          <a:noFill/>
          <a:ln>
            <a:noFill/>
          </a:ln>
        </p:spPr>
        <p:style>
          <a:lnRef idx="0">
            <a:scrgbClr r="0" g="0" b="0"/>
          </a:lnRef>
          <a:fillRef idx="0">
            <a:scrgbClr r="0" g="0" b="0"/>
          </a:fillRef>
          <a:effectRef idx="0">
            <a:scrgbClr r="0" g="0" b="0"/>
          </a:effectRef>
          <a:fontRef idx="minor"/>
        </p:style>
        <p:txBody>
          <a:bodyPr lIns="81720" tIns="40680" rIns="81720" bIns="40680"/>
          <a:lstStyle/>
          <a:p>
            <a:pPr>
              <a:lnSpc>
                <a:spcPct val="100000"/>
              </a:lnSpc>
            </a:pPr>
            <a:r>
              <a:rPr lang="en-US" sz="910" b="0" strike="noStrike" spc="-1">
                <a:solidFill>
                  <a:srgbClr val="000000"/>
                </a:solidFill>
                <a:uFill>
                  <a:solidFill>
                    <a:srgbClr val="FFFFFF"/>
                  </a:solidFill>
                </a:uFill>
                <a:latin typeface="Arial"/>
                <a:ea typeface="DejaVu Sans"/>
              </a:rPr>
              <a:t>0.49218750,0.33593750,0.44531250,0.39062500,0.38281250,0.35937500,0.50781250,0.37500000,0.47656250,0.38281250,0.39062500,0.49218750,0.50000000,0.38281250,0.33593750,0.35156250,0.46093750,0.39062500...</a:t>
            </a:r>
            <a:endParaRPr lang="en-US" sz="910" b="0" strike="noStrike" spc="-1">
              <a:solidFill>
                <a:srgbClr val="000000"/>
              </a:solidFill>
              <a:uFill>
                <a:solidFill>
                  <a:srgbClr val="FFFFFF"/>
                </a:solidFill>
              </a:uFill>
              <a:latin typeface="Arial"/>
            </a:endParaRPr>
          </a:p>
          <a:p>
            <a:pPr>
              <a:lnSpc>
                <a:spcPct val="100000"/>
              </a:lnSpc>
            </a:pPr>
            <a:endParaRPr lang="en-US" sz="910" b="0" strike="noStrike" spc="-1">
              <a:solidFill>
                <a:srgbClr val="000000"/>
              </a:solidFill>
              <a:uFill>
                <a:solidFill>
                  <a:srgbClr val="FFFFFF"/>
                </a:solidFill>
              </a:uFill>
              <a:latin typeface="Arial"/>
            </a:endParaRPr>
          </a:p>
        </p:txBody>
      </p:sp>
      <p:sp>
        <p:nvSpPr>
          <p:cNvPr id="243" name="CustomShape 7"/>
          <p:cNvSpPr/>
          <p:nvPr/>
        </p:nvSpPr>
        <p:spPr>
          <a:xfrm>
            <a:off x="1855440" y="3782160"/>
            <a:ext cx="4240080" cy="331920"/>
          </a:xfrm>
          <a:prstGeom prst="rect">
            <a:avLst/>
          </a:prstGeom>
          <a:noFill/>
          <a:ln>
            <a:noFill/>
          </a:ln>
        </p:spPr>
        <p:style>
          <a:lnRef idx="0">
            <a:scrgbClr r="0" g="0" b="0"/>
          </a:lnRef>
          <a:fillRef idx="0">
            <a:scrgbClr r="0" g="0" b="0"/>
          </a:fillRef>
          <a:effectRef idx="0">
            <a:scrgbClr r="0" g="0" b="0"/>
          </a:effectRef>
          <a:fontRef idx="minor"/>
        </p:style>
        <p:txBody>
          <a:bodyPr lIns="81720" tIns="40680" rIns="81720" bIns="40680"/>
          <a:lstStyle/>
          <a:p>
            <a:pPr>
              <a:lnSpc>
                <a:spcPct val="100000"/>
              </a:lnSpc>
            </a:pPr>
            <a:r>
              <a:rPr lang="en-US" sz="1640" b="0" strike="noStrike" spc="-1">
                <a:solidFill>
                  <a:srgbClr val="000000"/>
                </a:solidFill>
                <a:uFill>
                  <a:solidFill>
                    <a:srgbClr val="FFFFFF"/>
                  </a:solidFill>
                </a:uFill>
                <a:latin typeface="Arial"/>
                <a:ea typeface="DejaVu Sans"/>
              </a:rPr>
              <a:t>S Peak sequence for a patient</a:t>
            </a:r>
            <a:endParaRPr lang="en-US" sz="1640" b="0" strike="noStrike" spc="-1">
              <a:solidFill>
                <a:srgbClr val="000000"/>
              </a:solidFill>
              <a:uFill>
                <a:solidFill>
                  <a:srgbClr val="FFFFFF"/>
                </a:solidFill>
              </a:uFill>
              <a:latin typeface="Arial"/>
            </a:endParaRPr>
          </a:p>
        </p:txBody>
      </p:sp>
      <p:sp>
        <p:nvSpPr>
          <p:cNvPr id="244" name="CustomShape 8"/>
          <p:cNvSpPr/>
          <p:nvPr/>
        </p:nvSpPr>
        <p:spPr>
          <a:xfrm>
            <a:off x="160200" y="5192640"/>
            <a:ext cx="11858040" cy="675360"/>
          </a:xfrm>
          <a:prstGeom prst="rect">
            <a:avLst/>
          </a:prstGeom>
          <a:noFill/>
          <a:ln>
            <a:noFill/>
          </a:ln>
        </p:spPr>
        <p:style>
          <a:lnRef idx="0">
            <a:scrgbClr r="0" g="0" b="0"/>
          </a:lnRef>
          <a:fillRef idx="0">
            <a:scrgbClr r="0" g="0" b="0"/>
          </a:fillRef>
          <a:effectRef idx="0">
            <a:scrgbClr r="0" g="0" b="0"/>
          </a:effectRef>
          <a:fontRef idx="minor"/>
        </p:style>
        <p:txBody>
          <a:bodyPr lIns="81720" tIns="40680" rIns="81720" bIns="40680"/>
          <a:lstStyle/>
          <a:p>
            <a:pPr>
              <a:lnSpc>
                <a:spcPct val="100000"/>
              </a:lnSpc>
            </a:pPr>
            <a:r>
              <a:rPr lang="en-US" sz="910" b="0" strike="noStrike" spc="-1">
                <a:solidFill>
                  <a:srgbClr val="000000"/>
                </a:solidFill>
                <a:uFill>
                  <a:solidFill>
                    <a:srgbClr val="FFFFFF"/>
                  </a:solidFill>
                </a:uFill>
                <a:latin typeface="Arial"/>
                <a:ea typeface="DejaVu Sans"/>
              </a:rPr>
              <a:t>120,24,112,56,96,24,96,48,120,104,72,104,88,64,96,32,112,40,96,72,112,112,40,112,112,96,112,112,88,32,64,64,64,48,32,72,40,32,64,64,80,96,72,24,48,48,64,56,64,136,88,112,48,32,40,32,64,40,32,72,32,72...</a:t>
            </a:r>
            <a:endParaRPr lang="en-US" sz="910" b="0" strike="noStrike" spc="-1">
              <a:solidFill>
                <a:srgbClr val="000000"/>
              </a:solidFill>
              <a:uFill>
                <a:solidFill>
                  <a:srgbClr val="FFFFFF"/>
                </a:solidFill>
              </a:uFill>
              <a:latin typeface="Arial"/>
            </a:endParaRPr>
          </a:p>
          <a:p>
            <a:pPr>
              <a:lnSpc>
                <a:spcPct val="100000"/>
              </a:lnSpc>
            </a:pPr>
            <a:endParaRPr lang="en-US" sz="910" b="0" strike="noStrike" spc="-1">
              <a:solidFill>
                <a:srgbClr val="000000"/>
              </a:solidFill>
              <a:uFill>
                <a:solidFill>
                  <a:srgbClr val="FFFFFF"/>
                </a:solidFill>
              </a:uFill>
              <a:latin typeface="Arial"/>
            </a:endParaRPr>
          </a:p>
        </p:txBody>
      </p:sp>
      <p:sp>
        <p:nvSpPr>
          <p:cNvPr id="245" name="CustomShape 9"/>
          <p:cNvSpPr/>
          <p:nvPr/>
        </p:nvSpPr>
        <p:spPr>
          <a:xfrm>
            <a:off x="1855440" y="4860000"/>
            <a:ext cx="4149000" cy="263160"/>
          </a:xfrm>
          <a:prstGeom prst="rect">
            <a:avLst/>
          </a:prstGeom>
          <a:noFill/>
          <a:ln>
            <a:noFill/>
          </a:ln>
        </p:spPr>
        <p:style>
          <a:lnRef idx="0">
            <a:scrgbClr r="0" g="0" b="0"/>
          </a:lnRef>
          <a:fillRef idx="0">
            <a:scrgbClr r="0" g="0" b="0"/>
          </a:fillRef>
          <a:effectRef idx="0">
            <a:scrgbClr r="0" g="0" b="0"/>
          </a:effectRef>
          <a:fontRef idx="minor"/>
        </p:style>
        <p:txBody>
          <a:bodyPr lIns="81720" tIns="40680" rIns="81720" bIns="40680"/>
          <a:lstStyle/>
          <a:p>
            <a:pPr>
              <a:lnSpc>
                <a:spcPct val="100000"/>
              </a:lnSpc>
            </a:pPr>
            <a:r>
              <a:rPr lang="en-US" sz="1640" b="0" strike="noStrike" spc="-1">
                <a:solidFill>
                  <a:srgbClr val="000000"/>
                </a:solidFill>
                <a:uFill>
                  <a:solidFill>
                    <a:srgbClr val="FFFFFF"/>
                  </a:solidFill>
                </a:uFill>
                <a:latin typeface="Arial"/>
                <a:ea typeface="DejaVu Sans"/>
              </a:rPr>
              <a:t>Duration sequence for a patient</a:t>
            </a:r>
            <a:endParaRPr lang="en-US" sz="164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CustomShape 1"/>
          <p:cNvSpPr/>
          <p:nvPr/>
        </p:nvSpPr>
        <p:spPr>
          <a:xfrm>
            <a:off x="1518588" y="150120"/>
            <a:ext cx="9834372" cy="100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000" b="1" strike="noStrike" spc="-1">
                <a:solidFill>
                  <a:srgbClr val="000000"/>
                </a:solidFill>
                <a:uFill>
                  <a:solidFill>
                    <a:srgbClr val="FFFFFF"/>
                  </a:solidFill>
                </a:uFill>
                <a:latin typeface="Calibri Light"/>
              </a:rPr>
              <a:t>Long Short Term Memory Networks (LSTM)</a:t>
            </a:r>
            <a:endParaRPr lang="en-US" sz="4000" b="1" strike="noStrike" spc="-1">
              <a:solidFill>
                <a:srgbClr val="000000"/>
              </a:solidFill>
              <a:uFill>
                <a:solidFill>
                  <a:srgbClr val="FFFFFF"/>
                </a:solidFill>
              </a:uFill>
              <a:latin typeface="Arial"/>
            </a:endParaRPr>
          </a:p>
        </p:txBody>
      </p:sp>
      <p:sp>
        <p:nvSpPr>
          <p:cNvPr id="247" name="CustomShape 2"/>
          <p:cNvSpPr/>
          <p:nvPr/>
        </p:nvSpPr>
        <p:spPr>
          <a:xfrm>
            <a:off x="2226240" y="1158840"/>
            <a:ext cx="7886160" cy="4218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A variant of recurrent neural networks (RNN).</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The output of the previous time step is fed as the input of the next time step. </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The information of previous input can persist in the “internal memory” of the network.</a:t>
            </a:r>
            <a:endParaRPr lang="en-US" sz="2800" b="0" strike="noStrike" spc="-1">
              <a:solidFill>
                <a:srgbClr val="000000"/>
              </a:solidFill>
              <a:uFill>
                <a:solidFill>
                  <a:srgbClr val="FFFFFF"/>
                </a:solidFill>
              </a:uFill>
              <a:latin typeface="Arial"/>
            </a:endParaRPr>
          </a:p>
        </p:txBody>
      </p:sp>
      <p:pic>
        <p:nvPicPr>
          <p:cNvPr id="248" name="Picture 5"/>
          <p:cNvPicPr/>
          <p:nvPr/>
        </p:nvPicPr>
        <p:blipFill>
          <a:blip r:embed="rId3"/>
          <a:stretch/>
        </p:blipFill>
        <p:spPr>
          <a:xfrm>
            <a:off x="3494520" y="3821040"/>
            <a:ext cx="6803280" cy="1787040"/>
          </a:xfrm>
          <a:prstGeom prst="rect">
            <a:avLst/>
          </a:prstGeom>
          <a:ln>
            <a:noFill/>
          </a:ln>
        </p:spPr>
      </p:pic>
      <p:sp>
        <p:nvSpPr>
          <p:cNvPr id="249" name="CustomShape 3"/>
          <p:cNvSpPr/>
          <p:nvPr/>
        </p:nvSpPr>
        <p:spPr>
          <a:xfrm>
            <a:off x="1926000" y="5207400"/>
            <a:ext cx="1293120" cy="3949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000" b="0" strike="noStrike" spc="-1">
                <a:solidFill>
                  <a:srgbClr val="000000"/>
                </a:solidFill>
                <a:uFill>
                  <a:solidFill>
                    <a:srgbClr val="FFFFFF"/>
                  </a:solidFill>
                </a:uFill>
                <a:latin typeface="Calibri"/>
                <a:ea typeface="DejaVu Sans"/>
              </a:rPr>
              <a:t>Input layer</a:t>
            </a:r>
            <a:endParaRPr lang="en-US" sz="2000" b="0" strike="noStrike" spc="-1">
              <a:solidFill>
                <a:srgbClr val="000000"/>
              </a:solidFill>
              <a:uFill>
                <a:solidFill>
                  <a:srgbClr val="FFFFFF"/>
                </a:solidFill>
              </a:uFill>
              <a:latin typeface="Arial"/>
            </a:endParaRPr>
          </a:p>
        </p:txBody>
      </p:sp>
      <p:sp>
        <p:nvSpPr>
          <p:cNvPr id="250" name="CustomShape 4"/>
          <p:cNvSpPr/>
          <p:nvPr/>
        </p:nvSpPr>
        <p:spPr>
          <a:xfrm>
            <a:off x="1918080" y="4498200"/>
            <a:ext cx="1486800" cy="3949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000" b="0" strike="noStrike" spc="-1">
                <a:solidFill>
                  <a:srgbClr val="000000"/>
                </a:solidFill>
                <a:uFill>
                  <a:solidFill>
                    <a:srgbClr val="FFFFFF"/>
                  </a:solidFill>
                </a:uFill>
                <a:latin typeface="Calibri"/>
                <a:ea typeface="DejaVu Sans"/>
              </a:rPr>
              <a:t>Hidden layer</a:t>
            </a:r>
            <a:endParaRPr lang="en-US" sz="2000" b="0" strike="noStrike" spc="-1">
              <a:solidFill>
                <a:srgbClr val="000000"/>
              </a:solidFill>
              <a:uFill>
                <a:solidFill>
                  <a:srgbClr val="FFFFFF"/>
                </a:solidFill>
              </a:uFill>
              <a:latin typeface="Arial"/>
            </a:endParaRPr>
          </a:p>
        </p:txBody>
      </p:sp>
      <p:sp>
        <p:nvSpPr>
          <p:cNvPr id="251" name="CustomShape 5"/>
          <p:cNvSpPr/>
          <p:nvPr/>
        </p:nvSpPr>
        <p:spPr>
          <a:xfrm>
            <a:off x="1906920" y="3754800"/>
            <a:ext cx="1483920" cy="39492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000" b="0" strike="noStrike" spc="-1">
                <a:solidFill>
                  <a:srgbClr val="000000"/>
                </a:solidFill>
                <a:uFill>
                  <a:solidFill>
                    <a:srgbClr val="FFFFFF"/>
                  </a:solidFill>
                </a:uFill>
                <a:latin typeface="Calibri"/>
                <a:ea typeface="DejaVu Sans"/>
              </a:rPr>
              <a:t>Output layer</a:t>
            </a:r>
            <a:endParaRPr lang="en-US" sz="2000" b="0" strike="noStrike" spc="-1">
              <a:solidFill>
                <a:srgbClr val="000000"/>
              </a:solidFill>
              <a:uFill>
                <a:solidFill>
                  <a:srgbClr val="FFFFFF"/>
                </a:solidFill>
              </a:uFill>
              <a:latin typeface="Arial"/>
            </a:endParaRPr>
          </a:p>
        </p:txBody>
      </p:sp>
      <p:sp>
        <p:nvSpPr>
          <p:cNvPr id="252" name="CustomShape 6"/>
          <p:cNvSpPr/>
          <p:nvPr/>
        </p:nvSpPr>
        <p:spPr>
          <a:xfrm>
            <a:off x="6638760" y="6019920"/>
            <a:ext cx="2742480" cy="36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253" name="CustomShape 7"/>
          <p:cNvSpPr/>
          <p:nvPr/>
        </p:nvSpPr>
        <p:spPr>
          <a:xfrm>
            <a:off x="9520560" y="5758200"/>
            <a:ext cx="83916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time</a:t>
            </a:r>
            <a:endParaRPr lang="en-US" sz="2800" b="0" strike="noStrike" spc="-1">
              <a:solidFill>
                <a:srgbClr val="000000"/>
              </a:solidFill>
              <a:uFill>
                <a:solidFill>
                  <a:srgbClr val="FFFFFF"/>
                </a:solidFill>
              </a:uFill>
              <a:latin typeface="Arial"/>
            </a:endParaRPr>
          </a:p>
        </p:txBody>
      </p:sp>
      <p:sp>
        <p:nvSpPr>
          <p:cNvPr id="254" name="CustomShape 8"/>
          <p:cNvSpPr/>
          <p:nvPr/>
        </p:nvSpPr>
        <p:spPr>
          <a:xfrm>
            <a:off x="1523880" y="6500880"/>
            <a:ext cx="6307200" cy="303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400" b="0" strike="noStrike" spc="-1">
                <a:solidFill>
                  <a:srgbClr val="000000"/>
                </a:solidFill>
                <a:uFill>
                  <a:solidFill>
                    <a:srgbClr val="FFFFFF"/>
                  </a:solidFill>
                </a:uFill>
                <a:latin typeface="Calibri"/>
                <a:ea typeface="DejaVu Sans"/>
              </a:rPr>
              <a:t>http://colah.github.io/posts/2015-08-Understanding-LSTMs/</a:t>
            </a:r>
            <a:endParaRPr lang="en-US" sz="1400" b="0" strike="noStrike" spc="-1">
              <a:solidFill>
                <a:srgbClr val="000000"/>
              </a:solidFill>
              <a:uFill>
                <a:solidFill>
                  <a:srgbClr val="FFFFFF"/>
                </a:solidFill>
              </a:uFill>
              <a:latin typeface="Arial"/>
            </a:endParaRPr>
          </a:p>
        </p:txBody>
      </p:sp>
      <p:sp>
        <p:nvSpPr>
          <p:cNvPr id="255" name="CustomShape 9"/>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4A2F267-285A-40A7-B395-65E9EB947FE0}" type="slidenum">
              <a:rPr lang="en-US" sz="1200" b="0" strike="noStrike" spc="-1">
                <a:solidFill>
                  <a:srgbClr val="8B8B8B"/>
                </a:solidFill>
                <a:uFill>
                  <a:solidFill>
                    <a:srgbClr val="FFFFFF"/>
                  </a:solidFill>
                </a:uFill>
                <a:latin typeface="Calibri"/>
              </a:rPr>
              <a:t>24</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 name="Picture 4"/>
          <p:cNvPicPr/>
          <p:nvPr/>
        </p:nvPicPr>
        <p:blipFill>
          <a:blip r:embed="rId2"/>
          <a:srcRect t="12676"/>
          <a:stretch/>
        </p:blipFill>
        <p:spPr>
          <a:xfrm>
            <a:off x="6757560" y="3356640"/>
            <a:ext cx="4201560" cy="3181320"/>
          </a:xfrm>
          <a:prstGeom prst="rect">
            <a:avLst/>
          </a:prstGeom>
          <a:ln>
            <a:noFill/>
          </a:ln>
        </p:spPr>
      </p:pic>
      <p:sp>
        <p:nvSpPr>
          <p:cNvPr id="257" name="CustomShape 1"/>
          <p:cNvSpPr/>
          <p:nvPr/>
        </p:nvSpPr>
        <p:spPr>
          <a:xfrm>
            <a:off x="2037240" y="0"/>
            <a:ext cx="8116920" cy="1086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4000" b="1" strike="noStrike" spc="-1">
                <a:solidFill>
                  <a:srgbClr val="000000"/>
                </a:solidFill>
                <a:uFill>
                  <a:solidFill>
                    <a:srgbClr val="FFFFFF"/>
                  </a:solidFill>
                </a:uFill>
                <a:latin typeface="Calibri Light"/>
              </a:rPr>
              <a:t>Training Setup</a:t>
            </a:r>
            <a:endParaRPr lang="en-US" sz="4000" b="1" strike="noStrike" spc="-1">
              <a:solidFill>
                <a:srgbClr val="000000"/>
              </a:solidFill>
              <a:uFill>
                <a:solidFill>
                  <a:srgbClr val="FFFFFF"/>
                </a:solidFill>
              </a:uFill>
              <a:latin typeface="Arial"/>
            </a:endParaRPr>
          </a:p>
        </p:txBody>
      </p:sp>
      <p:sp>
        <p:nvSpPr>
          <p:cNvPr id="258" name="CustomShape 2"/>
          <p:cNvSpPr/>
          <p:nvPr/>
        </p:nvSpPr>
        <p:spPr>
          <a:xfrm>
            <a:off x="2152800" y="1297440"/>
            <a:ext cx="4604040" cy="487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228600" indent="-227880">
              <a:lnSpc>
                <a:spcPct val="90000"/>
              </a:lnSpc>
              <a:spcBef>
                <a:spcPts val="1001"/>
              </a:spcBef>
              <a:buClr>
                <a:srgbClr val="000000"/>
              </a:buClr>
              <a:buFont typeface="Arial"/>
              <a:buChar char="•"/>
            </a:pPr>
            <a:r>
              <a:rPr lang="en-US" sz="2400" b="0" strike="noStrike" spc="-1">
                <a:solidFill>
                  <a:srgbClr val="000000"/>
                </a:solidFill>
                <a:uFill>
                  <a:solidFill>
                    <a:srgbClr val="FFFFFF"/>
                  </a:solidFill>
                </a:uFill>
                <a:latin typeface="Calibri"/>
              </a:rPr>
              <a:t>Tool: TensorFlow v1.20</a:t>
            </a:r>
            <a:endParaRPr lang="en-US" sz="24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400" b="0" strike="noStrike" spc="-1">
                <a:solidFill>
                  <a:srgbClr val="000000"/>
                </a:solidFill>
                <a:uFill>
                  <a:solidFill>
                    <a:srgbClr val="FFFFFF"/>
                  </a:solidFill>
                </a:uFill>
                <a:latin typeface="Calibri"/>
              </a:rPr>
              <a:t>Model: LSTM</a:t>
            </a:r>
            <a:endParaRPr lang="en-US" sz="24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400" b="0" strike="noStrike" spc="-1">
                <a:solidFill>
                  <a:srgbClr val="000000"/>
                </a:solidFill>
                <a:uFill>
                  <a:solidFill>
                    <a:srgbClr val="FFFFFF"/>
                  </a:solidFill>
                </a:uFill>
                <a:latin typeface="Calibri"/>
              </a:rPr>
              <a:t>Activation function: ReLU</a:t>
            </a:r>
            <a:endParaRPr lang="en-US" sz="24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400" b="0" strike="noStrike" spc="-1">
                <a:solidFill>
                  <a:srgbClr val="000000"/>
                </a:solidFill>
                <a:uFill>
                  <a:solidFill>
                    <a:srgbClr val="FFFFFF"/>
                  </a:solidFill>
                </a:uFill>
                <a:latin typeface="Calibri"/>
              </a:rPr>
              <a:t>Epochs: 300</a:t>
            </a:r>
            <a:endParaRPr lang="en-US" sz="24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400" b="0" strike="noStrike" spc="-1">
                <a:solidFill>
                  <a:srgbClr val="000000"/>
                </a:solidFill>
                <a:uFill>
                  <a:solidFill>
                    <a:srgbClr val="FFFFFF"/>
                  </a:solidFill>
                </a:uFill>
                <a:latin typeface="Calibri"/>
              </a:rPr>
              <a:t>Performance measure: accuracy</a:t>
            </a:r>
            <a:endParaRPr lang="en-US" sz="2400" b="0" strike="noStrike" spc="-1">
              <a:solidFill>
                <a:srgbClr val="000000"/>
              </a:solidFill>
              <a:uFill>
                <a:solidFill>
                  <a:srgbClr val="FFFFFF"/>
                </a:solidFill>
              </a:uFill>
              <a:latin typeface="Arial"/>
            </a:endParaRPr>
          </a:p>
        </p:txBody>
      </p:sp>
      <p:sp>
        <p:nvSpPr>
          <p:cNvPr id="259" name="CustomShape 3"/>
          <p:cNvSpPr/>
          <p:nvPr/>
        </p:nvSpPr>
        <p:spPr>
          <a:xfrm>
            <a:off x="3886920" y="4686120"/>
            <a:ext cx="2686320" cy="516600"/>
          </a:xfrm>
          <a:prstGeom prst="rect">
            <a:avLst/>
          </a:prstGeom>
          <a:solidFill>
            <a:schemeClr val="bg1"/>
          </a:solid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ReLU = max (0, u)</a:t>
            </a:r>
            <a:endParaRPr lang="en-US" sz="2800" b="0" strike="noStrike" spc="-1">
              <a:solidFill>
                <a:srgbClr val="000000"/>
              </a:solidFill>
              <a:uFill>
                <a:solidFill>
                  <a:srgbClr val="FFFFFF"/>
                </a:solidFill>
              </a:uFill>
              <a:latin typeface="Arial"/>
            </a:endParaRPr>
          </a:p>
        </p:txBody>
      </p:sp>
      <p:pic>
        <p:nvPicPr>
          <p:cNvPr id="260" name="Picture 6"/>
          <p:cNvPicPr/>
          <p:nvPr/>
        </p:nvPicPr>
        <p:blipFill>
          <a:blip r:embed="rId3"/>
          <a:stretch/>
        </p:blipFill>
        <p:spPr>
          <a:xfrm>
            <a:off x="8057520" y="250200"/>
            <a:ext cx="2458800" cy="2094480"/>
          </a:xfrm>
          <a:prstGeom prst="rect">
            <a:avLst/>
          </a:prstGeom>
          <a:ln>
            <a:noFill/>
          </a:ln>
        </p:spPr>
      </p:pic>
      <p:sp>
        <p:nvSpPr>
          <p:cNvPr id="261" name="CustomShape 4"/>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8807A526-6DF6-411F-A955-4FA9EC0EFB9A}" type="slidenum">
              <a:rPr lang="en-US" sz="1200" b="0" strike="noStrike" spc="-1">
                <a:solidFill>
                  <a:srgbClr val="8B8B8B"/>
                </a:solidFill>
                <a:uFill>
                  <a:solidFill>
                    <a:srgbClr val="FFFFFF"/>
                  </a:solidFill>
                </a:uFill>
                <a:latin typeface="Calibri"/>
              </a:rPr>
              <a:t>25</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CustomShape 1"/>
          <p:cNvSpPr/>
          <p:nvPr/>
        </p:nvSpPr>
        <p:spPr>
          <a:xfrm>
            <a:off x="2152800" y="0"/>
            <a:ext cx="7886160" cy="1050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4000" b="1" strike="noStrike" spc="-1" dirty="0">
                <a:solidFill>
                  <a:srgbClr val="000000"/>
                </a:solidFill>
                <a:uFill>
                  <a:solidFill>
                    <a:srgbClr val="FFFFFF"/>
                  </a:solidFill>
                </a:uFill>
                <a:latin typeface="Calibri Light"/>
              </a:rPr>
              <a:t>Data</a:t>
            </a:r>
            <a:endParaRPr lang="en-US" sz="4000" b="1" strike="noStrike" spc="-1" dirty="0">
              <a:solidFill>
                <a:srgbClr val="000000"/>
              </a:solidFill>
              <a:uFill>
                <a:solidFill>
                  <a:srgbClr val="FFFFFF"/>
                </a:solidFill>
              </a:uFill>
              <a:latin typeface="Arial"/>
            </a:endParaRPr>
          </a:p>
        </p:txBody>
      </p:sp>
      <p:sp>
        <p:nvSpPr>
          <p:cNvPr id="263" name="CustomShape 2"/>
          <p:cNvSpPr/>
          <p:nvPr/>
        </p:nvSpPr>
        <p:spPr>
          <a:xfrm>
            <a:off x="2152800" y="1172880"/>
            <a:ext cx="7886160" cy="5003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377 sequences for each feature</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4 features:</a:t>
            </a:r>
            <a:endParaRPr lang="en-US" sz="2800" b="0" strike="noStrike" spc="-1">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ppleSystemUIFont"/>
              <a:buChar char="-"/>
            </a:pPr>
            <a:r>
              <a:rPr lang="en-US" sz="2400" b="0" strike="noStrike" spc="-1">
                <a:solidFill>
                  <a:srgbClr val="000000"/>
                </a:solidFill>
                <a:uFill>
                  <a:solidFill>
                    <a:srgbClr val="FFFFFF"/>
                  </a:solidFill>
                </a:uFill>
                <a:latin typeface="Calibri"/>
              </a:rPr>
              <a:t>Q peak</a:t>
            </a:r>
            <a:endParaRPr lang="en-US" sz="2400" b="0" strike="noStrike" spc="-1">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ppleSystemUIFont"/>
              <a:buChar char="-"/>
            </a:pPr>
            <a:r>
              <a:rPr lang="en-US" sz="2400" b="0" strike="noStrike" spc="-1">
                <a:solidFill>
                  <a:srgbClr val="000000"/>
                </a:solidFill>
                <a:uFill>
                  <a:solidFill>
                    <a:srgbClr val="FFFFFF"/>
                  </a:solidFill>
                </a:uFill>
                <a:latin typeface="Calibri"/>
              </a:rPr>
              <a:t>R peak</a:t>
            </a:r>
            <a:endParaRPr lang="en-US" sz="2400" b="0" strike="noStrike" spc="-1">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ppleSystemUIFont"/>
              <a:buChar char="-"/>
            </a:pPr>
            <a:r>
              <a:rPr lang="en-US" sz="2400" b="0" strike="noStrike" spc="-1">
                <a:solidFill>
                  <a:srgbClr val="000000"/>
                </a:solidFill>
                <a:uFill>
                  <a:solidFill>
                    <a:srgbClr val="FFFFFF"/>
                  </a:solidFill>
                </a:uFill>
                <a:latin typeface="Calibri"/>
              </a:rPr>
              <a:t>S peak</a:t>
            </a:r>
            <a:endParaRPr lang="en-US" sz="2400" b="0" strike="noStrike" spc="-1">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ppleSystemUIFont"/>
              <a:buChar char="-"/>
            </a:pPr>
            <a:r>
              <a:rPr lang="en-US" sz="2400" b="0" strike="noStrike" spc="-1">
                <a:solidFill>
                  <a:srgbClr val="000000"/>
                </a:solidFill>
                <a:uFill>
                  <a:solidFill>
                    <a:srgbClr val="FFFFFF"/>
                  </a:solidFill>
                </a:uFill>
                <a:latin typeface="Calibri"/>
              </a:rPr>
              <a:t>QRS duration (D)</a:t>
            </a:r>
            <a:endParaRPr lang="en-US" sz="2400" b="0" strike="noStrike" spc="-1">
              <a:solidFill>
                <a:srgbClr val="000000"/>
              </a:solidFill>
              <a:uFill>
                <a:solidFill>
                  <a:srgbClr val="FFFFFF"/>
                </a:solidFill>
              </a:uFill>
              <a:latin typeface="Arial"/>
            </a:endParaRPr>
          </a:p>
          <a:p>
            <a:pPr>
              <a:lnSpc>
                <a:spcPct val="90000"/>
              </a:lnSpc>
              <a:spcBef>
                <a:spcPts val="1001"/>
              </a:spcBef>
            </a:pPr>
            <a:endParaRPr lang="en-US" sz="2400" b="0" strike="noStrike" spc="-1">
              <a:solidFill>
                <a:srgbClr val="000000"/>
              </a:solidFill>
              <a:uFill>
                <a:solidFill>
                  <a:srgbClr val="FFFFFF"/>
                </a:solidFill>
              </a:uFill>
              <a:latin typeface="Arial"/>
            </a:endParaRPr>
          </a:p>
        </p:txBody>
      </p:sp>
      <p:sp>
        <p:nvSpPr>
          <p:cNvPr id="264" name="Line 3"/>
          <p:cNvSpPr/>
          <p:nvPr/>
        </p:nvSpPr>
        <p:spPr>
          <a:xfrm>
            <a:off x="6177240" y="2471400"/>
            <a:ext cx="391320" cy="3528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65" name="Line 4"/>
          <p:cNvSpPr/>
          <p:nvPr/>
        </p:nvSpPr>
        <p:spPr>
          <a:xfrm>
            <a:off x="6187320" y="2465640"/>
            <a:ext cx="352800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66" name="Line 5"/>
          <p:cNvSpPr/>
          <p:nvPr/>
        </p:nvSpPr>
        <p:spPr>
          <a:xfrm>
            <a:off x="6588000" y="2828160"/>
            <a:ext cx="352800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67" name="Line 6"/>
          <p:cNvSpPr/>
          <p:nvPr/>
        </p:nvSpPr>
        <p:spPr>
          <a:xfrm>
            <a:off x="6575400" y="5156640"/>
            <a:ext cx="352764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68" name="Line 7"/>
          <p:cNvSpPr/>
          <p:nvPr/>
        </p:nvSpPr>
        <p:spPr>
          <a:xfrm>
            <a:off x="6184080" y="4803840"/>
            <a:ext cx="391320" cy="3528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69" name="Line 8"/>
          <p:cNvSpPr/>
          <p:nvPr/>
        </p:nvSpPr>
        <p:spPr>
          <a:xfrm>
            <a:off x="9721440" y="2475360"/>
            <a:ext cx="391320" cy="3528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0" name="Line 9"/>
          <p:cNvSpPr/>
          <p:nvPr/>
        </p:nvSpPr>
        <p:spPr>
          <a:xfrm>
            <a:off x="6184080" y="2459520"/>
            <a:ext cx="360" cy="234108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1" name="Line 10"/>
          <p:cNvSpPr/>
          <p:nvPr/>
        </p:nvSpPr>
        <p:spPr>
          <a:xfrm>
            <a:off x="6575400" y="2815560"/>
            <a:ext cx="360" cy="234108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2" name="Line 11"/>
          <p:cNvSpPr/>
          <p:nvPr/>
        </p:nvSpPr>
        <p:spPr>
          <a:xfrm>
            <a:off x="10103040" y="2828160"/>
            <a:ext cx="360" cy="23414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3" name="Line 12"/>
          <p:cNvSpPr/>
          <p:nvPr/>
        </p:nvSpPr>
        <p:spPr>
          <a:xfrm>
            <a:off x="6575400" y="3960360"/>
            <a:ext cx="352764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4" name="Line 13"/>
          <p:cNvSpPr/>
          <p:nvPr/>
        </p:nvSpPr>
        <p:spPr>
          <a:xfrm>
            <a:off x="6575400" y="3386520"/>
            <a:ext cx="352764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5" name="Line 14"/>
          <p:cNvSpPr/>
          <p:nvPr/>
        </p:nvSpPr>
        <p:spPr>
          <a:xfrm>
            <a:off x="6575400" y="4566600"/>
            <a:ext cx="352764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6" name="Line 15"/>
          <p:cNvSpPr/>
          <p:nvPr/>
        </p:nvSpPr>
        <p:spPr>
          <a:xfrm>
            <a:off x="6190200" y="3017520"/>
            <a:ext cx="391320" cy="3528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7" name="Line 16"/>
          <p:cNvSpPr/>
          <p:nvPr/>
        </p:nvSpPr>
        <p:spPr>
          <a:xfrm>
            <a:off x="6190200" y="3610800"/>
            <a:ext cx="391320" cy="3528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8" name="Line 17"/>
          <p:cNvSpPr/>
          <p:nvPr/>
        </p:nvSpPr>
        <p:spPr>
          <a:xfrm>
            <a:off x="6183360" y="4217400"/>
            <a:ext cx="391320" cy="3528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79" name="CustomShape 18"/>
          <p:cNvSpPr/>
          <p:nvPr/>
        </p:nvSpPr>
        <p:spPr>
          <a:xfrm>
            <a:off x="6180840" y="2656440"/>
            <a:ext cx="42012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Q</a:t>
            </a:r>
            <a:endParaRPr lang="en-US" sz="2800" b="0" strike="noStrike" spc="-1">
              <a:solidFill>
                <a:srgbClr val="000000"/>
              </a:solidFill>
              <a:uFill>
                <a:solidFill>
                  <a:srgbClr val="FFFFFF"/>
                </a:solidFill>
              </a:uFill>
              <a:latin typeface="Arial"/>
            </a:endParaRPr>
          </a:p>
        </p:txBody>
      </p:sp>
      <p:sp>
        <p:nvSpPr>
          <p:cNvPr id="280" name="CustomShape 19"/>
          <p:cNvSpPr/>
          <p:nvPr/>
        </p:nvSpPr>
        <p:spPr>
          <a:xfrm>
            <a:off x="6213960" y="3194640"/>
            <a:ext cx="37440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R</a:t>
            </a:r>
            <a:endParaRPr lang="en-US" sz="2800" b="0" strike="noStrike" spc="-1">
              <a:solidFill>
                <a:srgbClr val="000000"/>
              </a:solidFill>
              <a:uFill>
                <a:solidFill>
                  <a:srgbClr val="FFFFFF"/>
                </a:solidFill>
              </a:uFill>
              <a:latin typeface="Arial"/>
            </a:endParaRPr>
          </a:p>
        </p:txBody>
      </p:sp>
      <p:sp>
        <p:nvSpPr>
          <p:cNvPr id="281" name="CustomShape 20"/>
          <p:cNvSpPr/>
          <p:nvPr/>
        </p:nvSpPr>
        <p:spPr>
          <a:xfrm>
            <a:off x="6213240" y="3785400"/>
            <a:ext cx="34380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S</a:t>
            </a:r>
            <a:endParaRPr lang="en-US" sz="2800" b="0" strike="noStrike" spc="-1">
              <a:solidFill>
                <a:srgbClr val="000000"/>
              </a:solidFill>
              <a:uFill>
                <a:solidFill>
                  <a:srgbClr val="FFFFFF"/>
                </a:solidFill>
              </a:uFill>
              <a:latin typeface="Arial"/>
            </a:endParaRPr>
          </a:p>
        </p:txBody>
      </p:sp>
      <p:sp>
        <p:nvSpPr>
          <p:cNvPr id="282" name="CustomShape 21"/>
          <p:cNvSpPr/>
          <p:nvPr/>
        </p:nvSpPr>
        <p:spPr>
          <a:xfrm>
            <a:off x="6187320" y="4420800"/>
            <a:ext cx="39852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D</a:t>
            </a:r>
            <a:endParaRPr lang="en-US" sz="2800" b="0" strike="noStrike" spc="-1">
              <a:solidFill>
                <a:srgbClr val="000000"/>
              </a:solidFill>
              <a:uFill>
                <a:solidFill>
                  <a:srgbClr val="FFFFFF"/>
                </a:solidFill>
              </a:uFill>
              <a:latin typeface="Arial"/>
            </a:endParaRPr>
          </a:p>
        </p:txBody>
      </p:sp>
      <p:sp>
        <p:nvSpPr>
          <p:cNvPr id="283" name="CustomShape 22"/>
          <p:cNvSpPr/>
          <p:nvPr/>
        </p:nvSpPr>
        <p:spPr>
          <a:xfrm>
            <a:off x="6702480" y="2851200"/>
            <a:ext cx="337032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Sequence (time steps)</a:t>
            </a:r>
            <a:endParaRPr lang="en-US" sz="2800" b="0" strike="noStrike" spc="-1">
              <a:solidFill>
                <a:srgbClr val="000000"/>
              </a:solidFill>
              <a:uFill>
                <a:solidFill>
                  <a:srgbClr val="FFFFFF"/>
                </a:solidFill>
              </a:uFill>
              <a:latin typeface="Arial"/>
            </a:endParaRPr>
          </a:p>
        </p:txBody>
      </p:sp>
      <p:sp>
        <p:nvSpPr>
          <p:cNvPr id="284" name="CustomShape 23"/>
          <p:cNvSpPr/>
          <p:nvPr/>
        </p:nvSpPr>
        <p:spPr>
          <a:xfrm>
            <a:off x="9889200" y="5653080"/>
            <a:ext cx="83916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time</a:t>
            </a:r>
            <a:endParaRPr lang="en-US" sz="2800" b="0" strike="noStrike" spc="-1">
              <a:solidFill>
                <a:srgbClr val="000000"/>
              </a:solidFill>
              <a:uFill>
                <a:solidFill>
                  <a:srgbClr val="FFFFFF"/>
                </a:solidFill>
              </a:uFill>
              <a:latin typeface="Arial"/>
            </a:endParaRPr>
          </a:p>
        </p:txBody>
      </p:sp>
      <p:sp>
        <p:nvSpPr>
          <p:cNvPr id="285" name="CustomShape 24"/>
          <p:cNvSpPr/>
          <p:nvPr/>
        </p:nvSpPr>
        <p:spPr>
          <a:xfrm flipV="1">
            <a:off x="6588360" y="5606280"/>
            <a:ext cx="4055040" cy="360"/>
          </a:xfrm>
          <a:custGeom>
            <a:avLst/>
            <a:gdLst/>
            <a:ahLst/>
            <a:cxnLst/>
            <a:rect l="l" t="t" r="r" b="b"/>
            <a:pathLst>
              <a:path w="21600" h="21600">
                <a:moveTo>
                  <a:pt x="0" y="0"/>
                </a:moveTo>
                <a:lnTo>
                  <a:pt x="21600" y="21600"/>
                </a:lnTo>
              </a:path>
            </a:pathLst>
          </a:custGeom>
          <a:noFill/>
          <a:ln w="3816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286" name="CustomShape 25"/>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954ED48A-1E2B-4893-8CCF-F8B6F2317C5E}" type="slidenum">
              <a:rPr lang="en-US" sz="1200" b="0" strike="noStrike" spc="-1">
                <a:solidFill>
                  <a:srgbClr val="8B8B8B"/>
                </a:solidFill>
                <a:uFill>
                  <a:solidFill>
                    <a:srgbClr val="FFFFFF"/>
                  </a:solidFill>
                </a:uFill>
                <a:latin typeface="Calibri"/>
              </a:rPr>
              <a:t>26</a:t>
            </a:fld>
            <a:endParaRPr lang="en-US" sz="1200" b="0" strike="noStrike" spc="-1">
              <a:solidFill>
                <a:srgbClr val="000000"/>
              </a:solidFill>
              <a:uFill>
                <a:solidFill>
                  <a:srgbClr val="FFFFFF"/>
                </a:solidFill>
              </a:uFill>
              <a:latin typeface="Arial"/>
            </a:endParaRPr>
          </a:p>
        </p:txBody>
      </p:sp>
      <p:sp>
        <p:nvSpPr>
          <p:cNvPr id="287" name="CustomShape 26"/>
          <p:cNvSpPr/>
          <p:nvPr/>
        </p:nvSpPr>
        <p:spPr>
          <a:xfrm rot="5400000">
            <a:off x="7820280" y="320040"/>
            <a:ext cx="286200" cy="3504240"/>
          </a:xfrm>
          <a:prstGeom prst="leftBrace">
            <a:avLst>
              <a:gd name="adj1" fmla="val 8333"/>
              <a:gd name="adj2" fmla="val 50000"/>
            </a:avLst>
          </a:prstGeom>
          <a:noFill/>
          <a:ln w="38160">
            <a:solidFill>
              <a:schemeClr val="tx1"/>
            </a:solidFill>
            <a:round/>
          </a:ln>
        </p:spPr>
        <p:style>
          <a:lnRef idx="1">
            <a:schemeClr val="accent1"/>
          </a:lnRef>
          <a:fillRef idx="0">
            <a:schemeClr val="accent1"/>
          </a:fillRef>
          <a:effectRef idx="0">
            <a:schemeClr val="accent1"/>
          </a:effectRef>
          <a:fontRef idx="minor"/>
        </p:style>
      </p:sp>
      <p:sp>
        <p:nvSpPr>
          <p:cNvPr id="288" name="CustomShape 27"/>
          <p:cNvSpPr/>
          <p:nvPr/>
        </p:nvSpPr>
        <p:spPr>
          <a:xfrm>
            <a:off x="7786080" y="1442520"/>
            <a:ext cx="33012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L</a:t>
            </a:r>
            <a:endParaRPr lang="en-US" sz="2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CustomShape 1"/>
          <p:cNvSpPr/>
          <p:nvPr/>
        </p:nvSpPr>
        <p:spPr>
          <a:xfrm>
            <a:off x="2152800" y="1172880"/>
            <a:ext cx="7886160" cy="5003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N = 358 after data cleaning</a:t>
            </a:r>
            <a:endParaRPr lang="en-US" sz="2800" b="0" strike="noStrike" spc="-1">
              <a:solidFill>
                <a:srgbClr val="000000"/>
              </a:solidFill>
              <a:uFill>
                <a:solidFill>
                  <a:srgbClr val="FFFFFF"/>
                </a:solidFill>
              </a:uFill>
              <a:latin typeface="Arial"/>
            </a:endParaRPr>
          </a:p>
        </p:txBody>
      </p:sp>
      <p:sp>
        <p:nvSpPr>
          <p:cNvPr id="290" name="CustomShape 2"/>
          <p:cNvSpPr/>
          <p:nvPr/>
        </p:nvSpPr>
        <p:spPr>
          <a:xfrm>
            <a:off x="2152800" y="0"/>
            <a:ext cx="7886160" cy="1050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4000" b="1" strike="noStrike" spc="-1" dirty="0">
                <a:solidFill>
                  <a:srgbClr val="000000"/>
                </a:solidFill>
                <a:uFill>
                  <a:solidFill>
                    <a:srgbClr val="FFFFFF"/>
                  </a:solidFill>
                </a:uFill>
                <a:latin typeface="Calibri Light"/>
              </a:rPr>
              <a:t>Data</a:t>
            </a:r>
            <a:endParaRPr lang="en-US" sz="4000" b="1" strike="noStrike" spc="-1" dirty="0">
              <a:solidFill>
                <a:srgbClr val="000000"/>
              </a:solidFill>
              <a:uFill>
                <a:solidFill>
                  <a:srgbClr val="FFFFFF"/>
                </a:solidFill>
              </a:uFill>
              <a:latin typeface="Arial"/>
            </a:endParaRPr>
          </a:p>
        </p:txBody>
      </p:sp>
      <p:sp>
        <p:nvSpPr>
          <p:cNvPr id="291" name="CustomShape 3"/>
          <p:cNvSpPr/>
          <p:nvPr/>
        </p:nvSpPr>
        <p:spPr>
          <a:xfrm>
            <a:off x="6425280" y="1973880"/>
            <a:ext cx="394920" cy="3865680"/>
          </a:xfrm>
          <a:prstGeom prst="leftBrace">
            <a:avLst>
              <a:gd name="adj1" fmla="val 8333"/>
              <a:gd name="adj2" fmla="val 50000"/>
            </a:avLst>
          </a:prstGeom>
          <a:noFill/>
          <a:ln w="38160">
            <a:solidFill>
              <a:schemeClr val="tx1"/>
            </a:solidFill>
            <a:round/>
          </a:ln>
        </p:spPr>
        <p:style>
          <a:lnRef idx="1">
            <a:schemeClr val="accent1"/>
          </a:lnRef>
          <a:fillRef idx="0">
            <a:schemeClr val="accent1"/>
          </a:fillRef>
          <a:effectRef idx="0">
            <a:schemeClr val="accent1"/>
          </a:effectRef>
          <a:fontRef idx="minor"/>
        </p:style>
      </p:sp>
      <p:graphicFrame>
        <p:nvGraphicFramePr>
          <p:cNvPr id="292" name="Table 4"/>
          <p:cNvGraphicFramePr/>
          <p:nvPr/>
        </p:nvGraphicFramePr>
        <p:xfrm>
          <a:off x="2088720" y="2913480"/>
          <a:ext cx="4039200" cy="2072640"/>
        </p:xfrm>
        <a:graphic>
          <a:graphicData uri="http://schemas.openxmlformats.org/drawingml/2006/table">
            <a:tbl>
              <a:tblPr/>
              <a:tblGrid>
                <a:gridCol w="1378080">
                  <a:extLst>
                    <a:ext uri="{9D8B030D-6E8A-4147-A177-3AD203B41FA5}">
                      <a16:colId xmlns:a16="http://schemas.microsoft.com/office/drawing/2014/main" val="20000"/>
                    </a:ext>
                  </a:extLst>
                </a:gridCol>
                <a:gridCol w="1364760">
                  <a:extLst>
                    <a:ext uri="{9D8B030D-6E8A-4147-A177-3AD203B41FA5}">
                      <a16:colId xmlns:a16="http://schemas.microsoft.com/office/drawing/2014/main" val="20001"/>
                    </a:ext>
                  </a:extLst>
                </a:gridCol>
                <a:gridCol w="1296360">
                  <a:extLst>
                    <a:ext uri="{9D8B030D-6E8A-4147-A177-3AD203B41FA5}">
                      <a16:colId xmlns:a16="http://schemas.microsoft.com/office/drawing/2014/main" val="20002"/>
                    </a:ext>
                  </a:extLst>
                </a:gridCol>
              </a:tblGrid>
              <a:tr h="370800">
                <a:tc>
                  <a:txBody>
                    <a:bodyPr/>
                    <a:lstStyle/>
                    <a:p>
                      <a:endParaRPr lang="en-US"/>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tc>
                  <a:txBody>
                    <a:bodyPr/>
                    <a:lstStyle/>
                    <a:p>
                      <a:pPr>
                        <a:lnSpc>
                          <a:spcPct val="100000"/>
                        </a:lnSpc>
                      </a:pPr>
                      <a:r>
                        <a:rPr lang="en-US" sz="2800" b="1" strike="noStrike" spc="-1">
                          <a:solidFill>
                            <a:srgbClr val="FFFFFF"/>
                          </a:solidFill>
                          <a:uFill>
                            <a:solidFill>
                              <a:srgbClr val="FFFFFF"/>
                            </a:solidFill>
                          </a:uFill>
                          <a:latin typeface="Calibri"/>
                        </a:rPr>
                        <a:t>Training</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tc>
                  <a:txBody>
                    <a:bodyPr/>
                    <a:lstStyle/>
                    <a:p>
                      <a:pPr>
                        <a:lnSpc>
                          <a:spcPct val="100000"/>
                        </a:lnSpc>
                      </a:pPr>
                      <a:r>
                        <a:rPr lang="en-US" sz="2800" b="1" strike="noStrike" spc="-1">
                          <a:solidFill>
                            <a:srgbClr val="FFFFFF"/>
                          </a:solidFill>
                          <a:uFill>
                            <a:solidFill>
                              <a:srgbClr val="FFFFFF"/>
                            </a:solidFill>
                          </a:uFill>
                          <a:latin typeface="Calibri"/>
                        </a:rPr>
                        <a:t>Testing</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extLst>
                  <a:ext uri="{0D108BD9-81ED-4DB2-BD59-A6C34878D82A}">
                    <a16:rowId xmlns:a16="http://schemas.microsoft.com/office/drawing/2014/main" val="10000"/>
                  </a:ext>
                </a:extLst>
              </a:tr>
              <a:tr h="370800">
                <a:tc>
                  <a:txBody>
                    <a:bodyPr/>
                    <a:lstStyle/>
                    <a:p>
                      <a:pPr>
                        <a:lnSpc>
                          <a:spcPct val="100000"/>
                        </a:lnSpc>
                      </a:pPr>
                      <a:r>
                        <a:rPr lang="en-US" sz="2800" b="0" strike="noStrike" spc="-1">
                          <a:solidFill>
                            <a:srgbClr val="000000"/>
                          </a:solidFill>
                          <a:uFill>
                            <a:solidFill>
                              <a:srgbClr val="FFFFFF"/>
                            </a:solidFill>
                          </a:uFill>
                          <a:latin typeface="Calibri"/>
                        </a:rPr>
                        <a:t>PE</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tc>
                  <a:txBody>
                    <a:bodyPr/>
                    <a:lstStyle/>
                    <a:p>
                      <a:pPr algn="ctr">
                        <a:lnSpc>
                          <a:spcPct val="100000"/>
                        </a:lnSpc>
                      </a:pPr>
                      <a:r>
                        <a:rPr lang="en-US" sz="2800" b="0" strike="noStrike" spc="-1">
                          <a:solidFill>
                            <a:srgbClr val="000000"/>
                          </a:solidFill>
                          <a:uFill>
                            <a:solidFill>
                              <a:srgbClr val="FFFFFF"/>
                            </a:solidFill>
                          </a:uFill>
                          <a:latin typeface="Calibri"/>
                        </a:rPr>
                        <a:t>133</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tc>
                  <a:txBody>
                    <a:bodyPr/>
                    <a:lstStyle/>
                    <a:p>
                      <a:pPr algn="ctr">
                        <a:lnSpc>
                          <a:spcPct val="100000"/>
                        </a:lnSpc>
                      </a:pPr>
                      <a:r>
                        <a:rPr lang="en-US" sz="2800" b="0" strike="noStrike" spc="-1">
                          <a:solidFill>
                            <a:srgbClr val="000000"/>
                          </a:solidFill>
                          <a:uFill>
                            <a:solidFill>
                              <a:srgbClr val="FFFFFF"/>
                            </a:solidFill>
                          </a:uFill>
                          <a:latin typeface="Calibri"/>
                        </a:rPr>
                        <a:t>58</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extLst>
                  <a:ext uri="{0D108BD9-81ED-4DB2-BD59-A6C34878D82A}">
                    <a16:rowId xmlns:a16="http://schemas.microsoft.com/office/drawing/2014/main" val="10001"/>
                  </a:ext>
                </a:extLst>
              </a:tr>
              <a:tr h="370800">
                <a:tc>
                  <a:txBody>
                    <a:bodyPr/>
                    <a:lstStyle/>
                    <a:p>
                      <a:pPr>
                        <a:lnSpc>
                          <a:spcPct val="100000"/>
                        </a:lnSpc>
                      </a:pPr>
                      <a:r>
                        <a:rPr lang="en-US" sz="2800" b="0" strike="noStrike" spc="-1">
                          <a:solidFill>
                            <a:srgbClr val="000000"/>
                          </a:solidFill>
                          <a:uFill>
                            <a:solidFill>
                              <a:srgbClr val="FFFFFF"/>
                            </a:solidFill>
                          </a:uFill>
                          <a:latin typeface="Calibri"/>
                        </a:rPr>
                        <a:t>Non-PE</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gn="ctr">
                        <a:lnSpc>
                          <a:spcPct val="100000"/>
                        </a:lnSpc>
                      </a:pPr>
                      <a:r>
                        <a:rPr lang="en-US" sz="2800" b="0" strike="noStrike" spc="-1">
                          <a:solidFill>
                            <a:srgbClr val="000000"/>
                          </a:solidFill>
                          <a:uFill>
                            <a:solidFill>
                              <a:srgbClr val="FFFFFF"/>
                            </a:solidFill>
                          </a:uFill>
                          <a:latin typeface="Calibri"/>
                        </a:rPr>
                        <a:t>133</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gn="ctr">
                        <a:lnSpc>
                          <a:spcPct val="100000"/>
                        </a:lnSpc>
                      </a:pPr>
                      <a:r>
                        <a:rPr lang="en-US" sz="2800" b="0" strike="noStrike" spc="-1">
                          <a:solidFill>
                            <a:srgbClr val="000000"/>
                          </a:solidFill>
                          <a:uFill>
                            <a:solidFill>
                              <a:srgbClr val="FFFFFF"/>
                            </a:solidFill>
                          </a:uFill>
                          <a:latin typeface="Calibri"/>
                        </a:rPr>
                        <a:t>34</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2"/>
                  </a:ext>
                </a:extLst>
              </a:tr>
              <a:tr h="370800">
                <a:tc>
                  <a:txBody>
                    <a:bodyPr/>
                    <a:lstStyle/>
                    <a:p>
                      <a:pPr>
                        <a:lnSpc>
                          <a:spcPct val="100000"/>
                        </a:lnSpc>
                      </a:pPr>
                      <a:r>
                        <a:rPr lang="en-US" sz="2800" b="0" strike="noStrike" spc="-1">
                          <a:solidFill>
                            <a:srgbClr val="000000"/>
                          </a:solidFill>
                          <a:uFill>
                            <a:solidFill>
                              <a:srgbClr val="FFFFFF"/>
                            </a:solidFill>
                          </a:uFill>
                          <a:latin typeface="Calibri"/>
                        </a:rPr>
                        <a:t>Total</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tc>
                  <a:txBody>
                    <a:bodyPr/>
                    <a:lstStyle/>
                    <a:p>
                      <a:pPr algn="ctr">
                        <a:lnSpc>
                          <a:spcPct val="100000"/>
                        </a:lnSpc>
                      </a:pPr>
                      <a:r>
                        <a:rPr lang="en-US" sz="2800" b="0" strike="noStrike" spc="-1">
                          <a:solidFill>
                            <a:srgbClr val="000000"/>
                          </a:solidFill>
                          <a:uFill>
                            <a:solidFill>
                              <a:srgbClr val="FFFFFF"/>
                            </a:solidFill>
                          </a:uFill>
                          <a:latin typeface="Calibri"/>
                        </a:rPr>
                        <a:t>266</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tc>
                  <a:txBody>
                    <a:bodyPr/>
                    <a:lstStyle/>
                    <a:p>
                      <a:pPr algn="ctr">
                        <a:lnSpc>
                          <a:spcPct val="100000"/>
                        </a:lnSpc>
                      </a:pPr>
                      <a:r>
                        <a:rPr lang="en-US" sz="2800" b="0" strike="noStrike" spc="-1">
                          <a:solidFill>
                            <a:srgbClr val="000000"/>
                          </a:solidFill>
                          <a:uFill>
                            <a:solidFill>
                              <a:srgbClr val="FFFFFF"/>
                            </a:solidFill>
                          </a:uFill>
                          <a:latin typeface="Calibri"/>
                        </a:rPr>
                        <a:t>92</a:t>
                      </a:r>
                      <a:endParaRPr lang="en-US" sz="2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extLst>
                  <a:ext uri="{0D108BD9-81ED-4DB2-BD59-A6C34878D82A}">
                    <a16:rowId xmlns:a16="http://schemas.microsoft.com/office/drawing/2014/main" val="10003"/>
                  </a:ext>
                </a:extLst>
              </a:tr>
            </a:tbl>
          </a:graphicData>
        </a:graphic>
      </p:graphicFrame>
      <p:sp>
        <p:nvSpPr>
          <p:cNvPr id="293" name="CustomShape 5"/>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DF72D641-B287-4DDF-AD04-E501202A6486}" type="slidenum">
              <a:rPr lang="en-US" sz="1200" b="0" strike="noStrike" spc="-1">
                <a:solidFill>
                  <a:srgbClr val="8B8B8B"/>
                </a:solidFill>
                <a:uFill>
                  <a:solidFill>
                    <a:srgbClr val="FFFFFF"/>
                  </a:solidFill>
                </a:uFill>
                <a:latin typeface="Calibri"/>
              </a:rPr>
              <a:t>27</a:t>
            </a:fld>
            <a:endParaRPr lang="en-US" sz="1200" b="0" strike="noStrike" spc="-1">
              <a:solidFill>
                <a:srgbClr val="000000"/>
              </a:solidFill>
              <a:uFill>
                <a:solidFill>
                  <a:srgbClr val="FFFFFF"/>
                </a:solidFill>
              </a:uFill>
              <a:latin typeface="Arial"/>
            </a:endParaRPr>
          </a:p>
        </p:txBody>
      </p:sp>
      <p:sp>
        <p:nvSpPr>
          <p:cNvPr id="294" name="Line 6"/>
          <p:cNvSpPr/>
          <p:nvPr/>
        </p:nvSpPr>
        <p:spPr>
          <a:xfrm>
            <a:off x="8673120" y="1716480"/>
            <a:ext cx="15768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95" name="Line 7"/>
          <p:cNvSpPr/>
          <p:nvPr/>
        </p:nvSpPr>
        <p:spPr>
          <a:xfrm>
            <a:off x="8668080" y="171252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96" name="Line 8"/>
          <p:cNvSpPr/>
          <p:nvPr/>
        </p:nvSpPr>
        <p:spPr>
          <a:xfrm>
            <a:off x="8830800" y="185472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97" name="Line 9"/>
          <p:cNvSpPr/>
          <p:nvPr/>
        </p:nvSpPr>
        <p:spPr>
          <a:xfrm>
            <a:off x="8825760" y="2792520"/>
            <a:ext cx="142092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98" name="Line 10"/>
          <p:cNvSpPr/>
          <p:nvPr/>
        </p:nvSpPr>
        <p:spPr>
          <a:xfrm>
            <a:off x="8668080" y="2650680"/>
            <a:ext cx="157680" cy="141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299" name="Line 11"/>
          <p:cNvSpPr/>
          <p:nvPr/>
        </p:nvSpPr>
        <p:spPr>
          <a:xfrm>
            <a:off x="10089360" y="1712520"/>
            <a:ext cx="15732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0" name="Line 12"/>
          <p:cNvSpPr/>
          <p:nvPr/>
        </p:nvSpPr>
        <p:spPr>
          <a:xfrm>
            <a:off x="8668080" y="1706040"/>
            <a:ext cx="360" cy="943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1" name="Line 13"/>
          <p:cNvSpPr/>
          <p:nvPr/>
        </p:nvSpPr>
        <p:spPr>
          <a:xfrm>
            <a:off x="8825760" y="1849680"/>
            <a:ext cx="360" cy="942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2" name="Line 14"/>
          <p:cNvSpPr/>
          <p:nvPr/>
        </p:nvSpPr>
        <p:spPr>
          <a:xfrm>
            <a:off x="10246680" y="1854720"/>
            <a:ext cx="360" cy="943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3" name="Line 15"/>
          <p:cNvSpPr/>
          <p:nvPr/>
        </p:nvSpPr>
        <p:spPr>
          <a:xfrm>
            <a:off x="8825760" y="2310840"/>
            <a:ext cx="142092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4" name="Line 16"/>
          <p:cNvSpPr/>
          <p:nvPr/>
        </p:nvSpPr>
        <p:spPr>
          <a:xfrm>
            <a:off x="8825760" y="2079360"/>
            <a:ext cx="142092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5" name="Line 17"/>
          <p:cNvSpPr/>
          <p:nvPr/>
        </p:nvSpPr>
        <p:spPr>
          <a:xfrm>
            <a:off x="8825760" y="2554920"/>
            <a:ext cx="142092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6" name="Line 18"/>
          <p:cNvSpPr/>
          <p:nvPr/>
        </p:nvSpPr>
        <p:spPr>
          <a:xfrm>
            <a:off x="8670600" y="1931040"/>
            <a:ext cx="15768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7" name="Line 19"/>
          <p:cNvSpPr/>
          <p:nvPr/>
        </p:nvSpPr>
        <p:spPr>
          <a:xfrm>
            <a:off x="8670600" y="2170080"/>
            <a:ext cx="157680" cy="141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8" name="Line 20"/>
          <p:cNvSpPr/>
          <p:nvPr/>
        </p:nvSpPr>
        <p:spPr>
          <a:xfrm>
            <a:off x="8673120" y="2409120"/>
            <a:ext cx="157680" cy="141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09" name="Line 21"/>
          <p:cNvSpPr/>
          <p:nvPr/>
        </p:nvSpPr>
        <p:spPr>
          <a:xfrm>
            <a:off x="8667360" y="3115080"/>
            <a:ext cx="15768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0" name="Line 22"/>
          <p:cNvSpPr/>
          <p:nvPr/>
        </p:nvSpPr>
        <p:spPr>
          <a:xfrm>
            <a:off x="8662320" y="3111120"/>
            <a:ext cx="142092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1" name="Line 23"/>
          <p:cNvSpPr/>
          <p:nvPr/>
        </p:nvSpPr>
        <p:spPr>
          <a:xfrm>
            <a:off x="8825040" y="3253320"/>
            <a:ext cx="142092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2" name="Line 24"/>
          <p:cNvSpPr/>
          <p:nvPr/>
        </p:nvSpPr>
        <p:spPr>
          <a:xfrm>
            <a:off x="8819640" y="419148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3" name="Line 25"/>
          <p:cNvSpPr/>
          <p:nvPr/>
        </p:nvSpPr>
        <p:spPr>
          <a:xfrm>
            <a:off x="8662320" y="4049280"/>
            <a:ext cx="15732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4" name="Line 26"/>
          <p:cNvSpPr/>
          <p:nvPr/>
        </p:nvSpPr>
        <p:spPr>
          <a:xfrm>
            <a:off x="10083240" y="3111120"/>
            <a:ext cx="15768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5" name="Line 27"/>
          <p:cNvSpPr/>
          <p:nvPr/>
        </p:nvSpPr>
        <p:spPr>
          <a:xfrm>
            <a:off x="8662320" y="3105000"/>
            <a:ext cx="360" cy="942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6" name="Line 28"/>
          <p:cNvSpPr/>
          <p:nvPr/>
        </p:nvSpPr>
        <p:spPr>
          <a:xfrm>
            <a:off x="8819640" y="3248280"/>
            <a:ext cx="360" cy="943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7" name="Line 29"/>
          <p:cNvSpPr/>
          <p:nvPr/>
        </p:nvSpPr>
        <p:spPr>
          <a:xfrm>
            <a:off x="10240920" y="3253320"/>
            <a:ext cx="360" cy="943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8" name="Line 30"/>
          <p:cNvSpPr/>
          <p:nvPr/>
        </p:nvSpPr>
        <p:spPr>
          <a:xfrm>
            <a:off x="8819640" y="370944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19" name="Line 31"/>
          <p:cNvSpPr/>
          <p:nvPr/>
        </p:nvSpPr>
        <p:spPr>
          <a:xfrm>
            <a:off x="8819640" y="347832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0" name="Line 32"/>
          <p:cNvSpPr/>
          <p:nvPr/>
        </p:nvSpPr>
        <p:spPr>
          <a:xfrm>
            <a:off x="8819640" y="395352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1" name="Line 33"/>
          <p:cNvSpPr/>
          <p:nvPr/>
        </p:nvSpPr>
        <p:spPr>
          <a:xfrm>
            <a:off x="8664840" y="3329640"/>
            <a:ext cx="15768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2" name="Line 34"/>
          <p:cNvSpPr/>
          <p:nvPr/>
        </p:nvSpPr>
        <p:spPr>
          <a:xfrm>
            <a:off x="8664840" y="3568680"/>
            <a:ext cx="15768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3" name="Line 35"/>
          <p:cNvSpPr/>
          <p:nvPr/>
        </p:nvSpPr>
        <p:spPr>
          <a:xfrm>
            <a:off x="8667360" y="3807720"/>
            <a:ext cx="15768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4" name="Line 36"/>
          <p:cNvSpPr/>
          <p:nvPr/>
        </p:nvSpPr>
        <p:spPr>
          <a:xfrm>
            <a:off x="8678160" y="5103720"/>
            <a:ext cx="15732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5" name="Line 37"/>
          <p:cNvSpPr/>
          <p:nvPr/>
        </p:nvSpPr>
        <p:spPr>
          <a:xfrm>
            <a:off x="8672760" y="509976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6" name="Line 38"/>
          <p:cNvSpPr/>
          <p:nvPr/>
        </p:nvSpPr>
        <p:spPr>
          <a:xfrm>
            <a:off x="8835480" y="524196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7" name="Line 39"/>
          <p:cNvSpPr/>
          <p:nvPr/>
        </p:nvSpPr>
        <p:spPr>
          <a:xfrm>
            <a:off x="8830440" y="617976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8" name="Line 40"/>
          <p:cNvSpPr/>
          <p:nvPr/>
        </p:nvSpPr>
        <p:spPr>
          <a:xfrm>
            <a:off x="8672760" y="6037920"/>
            <a:ext cx="157680" cy="141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29" name="Line 41"/>
          <p:cNvSpPr/>
          <p:nvPr/>
        </p:nvSpPr>
        <p:spPr>
          <a:xfrm>
            <a:off x="10094040" y="5099760"/>
            <a:ext cx="157680" cy="142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0" name="Line 42"/>
          <p:cNvSpPr/>
          <p:nvPr/>
        </p:nvSpPr>
        <p:spPr>
          <a:xfrm>
            <a:off x="8672760" y="5093280"/>
            <a:ext cx="360" cy="943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1" name="Line 43"/>
          <p:cNvSpPr/>
          <p:nvPr/>
        </p:nvSpPr>
        <p:spPr>
          <a:xfrm>
            <a:off x="8830440" y="5236920"/>
            <a:ext cx="360" cy="942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2" name="Line 44"/>
          <p:cNvSpPr/>
          <p:nvPr/>
        </p:nvSpPr>
        <p:spPr>
          <a:xfrm>
            <a:off x="10251720" y="5241960"/>
            <a:ext cx="360" cy="94320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3" name="Line 45"/>
          <p:cNvSpPr/>
          <p:nvPr/>
        </p:nvSpPr>
        <p:spPr>
          <a:xfrm>
            <a:off x="8830440" y="569808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4" name="Line 46"/>
          <p:cNvSpPr/>
          <p:nvPr/>
        </p:nvSpPr>
        <p:spPr>
          <a:xfrm>
            <a:off x="8830440" y="546660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5" name="Line 47"/>
          <p:cNvSpPr/>
          <p:nvPr/>
        </p:nvSpPr>
        <p:spPr>
          <a:xfrm>
            <a:off x="8830440" y="5942160"/>
            <a:ext cx="1421280" cy="36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6" name="Line 48"/>
          <p:cNvSpPr/>
          <p:nvPr/>
        </p:nvSpPr>
        <p:spPr>
          <a:xfrm>
            <a:off x="8675280" y="5318280"/>
            <a:ext cx="157680" cy="141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7" name="Line 49"/>
          <p:cNvSpPr/>
          <p:nvPr/>
        </p:nvSpPr>
        <p:spPr>
          <a:xfrm>
            <a:off x="8675280" y="5557320"/>
            <a:ext cx="157680" cy="141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8" name="Line 50"/>
          <p:cNvSpPr/>
          <p:nvPr/>
        </p:nvSpPr>
        <p:spPr>
          <a:xfrm>
            <a:off x="8678160" y="5796360"/>
            <a:ext cx="157320" cy="141840"/>
          </a:xfrm>
          <a:prstGeom prst="line">
            <a:avLst/>
          </a:prstGeom>
          <a:ln>
            <a:solidFill>
              <a:srgbClr val="4A7EBB"/>
            </a:solidFill>
            <a:round/>
          </a:ln>
        </p:spPr>
        <p:style>
          <a:lnRef idx="1">
            <a:schemeClr val="accent1"/>
          </a:lnRef>
          <a:fillRef idx="0">
            <a:schemeClr val="accent1"/>
          </a:fillRef>
          <a:effectRef idx="0">
            <a:schemeClr val="accent1"/>
          </a:effectRef>
          <a:fontRef idx="minor"/>
        </p:style>
      </p:sp>
      <p:sp>
        <p:nvSpPr>
          <p:cNvPr id="339" name="CustomShape 51"/>
          <p:cNvSpPr/>
          <p:nvPr/>
        </p:nvSpPr>
        <p:spPr>
          <a:xfrm>
            <a:off x="7017480" y="1955880"/>
            <a:ext cx="145944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Patient 1</a:t>
            </a:r>
            <a:endParaRPr lang="en-US" sz="2800" b="0" strike="noStrike" spc="-1">
              <a:solidFill>
                <a:srgbClr val="000000"/>
              </a:solidFill>
              <a:uFill>
                <a:solidFill>
                  <a:srgbClr val="FFFFFF"/>
                </a:solidFill>
              </a:uFill>
              <a:latin typeface="Arial"/>
            </a:endParaRPr>
          </a:p>
        </p:txBody>
      </p:sp>
      <p:sp>
        <p:nvSpPr>
          <p:cNvPr id="340" name="CustomShape 52"/>
          <p:cNvSpPr/>
          <p:nvPr/>
        </p:nvSpPr>
        <p:spPr>
          <a:xfrm>
            <a:off x="7011360" y="3375720"/>
            <a:ext cx="145944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Patient 2</a:t>
            </a:r>
            <a:endParaRPr lang="en-US" sz="2800" b="0" strike="noStrike" spc="-1">
              <a:solidFill>
                <a:srgbClr val="000000"/>
              </a:solidFill>
              <a:uFill>
                <a:solidFill>
                  <a:srgbClr val="FFFFFF"/>
                </a:solidFill>
              </a:uFill>
              <a:latin typeface="Arial"/>
            </a:endParaRPr>
          </a:p>
        </p:txBody>
      </p:sp>
      <p:sp>
        <p:nvSpPr>
          <p:cNvPr id="341" name="CustomShape 53"/>
          <p:cNvSpPr/>
          <p:nvPr/>
        </p:nvSpPr>
        <p:spPr>
          <a:xfrm>
            <a:off x="7022880" y="5329440"/>
            <a:ext cx="1508040" cy="5166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Patient N</a:t>
            </a:r>
            <a:endParaRPr lang="en-US" sz="2800" b="0" strike="noStrike" spc="-1">
              <a:solidFill>
                <a:srgbClr val="000000"/>
              </a:solidFill>
              <a:uFill>
                <a:solidFill>
                  <a:srgbClr val="FFFFFF"/>
                </a:solidFill>
              </a:uFill>
              <a:latin typeface="Arial"/>
            </a:endParaRPr>
          </a:p>
        </p:txBody>
      </p:sp>
      <p:sp>
        <p:nvSpPr>
          <p:cNvPr id="342" name="CustomShape 54"/>
          <p:cNvSpPr/>
          <p:nvPr/>
        </p:nvSpPr>
        <p:spPr>
          <a:xfrm rot="5400000">
            <a:off x="9331200" y="4392720"/>
            <a:ext cx="425880" cy="51696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2800" b="0" strike="noStrike" spc="-1">
                <a:solidFill>
                  <a:srgbClr val="000000"/>
                </a:solidFill>
                <a:uFill>
                  <a:solidFill>
                    <a:srgbClr val="FFFFFF"/>
                  </a:solidFill>
                </a:uFill>
                <a:latin typeface="Calibri"/>
                <a:ea typeface="DejaVu Sans"/>
              </a:rPr>
              <a:t>…</a:t>
            </a:r>
            <a:endParaRPr lang="en-US" sz="2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ustomShape 1"/>
          <p:cNvSpPr/>
          <p:nvPr/>
        </p:nvSpPr>
        <p:spPr>
          <a:xfrm>
            <a:off x="2152800" y="2140200"/>
            <a:ext cx="7886160" cy="1944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spcBef>
                <a:spcPts val="1001"/>
              </a:spcBef>
            </a:pPr>
            <a:r>
              <a:rPr lang="en-US" sz="5400" b="0" strike="noStrike" spc="-1">
                <a:solidFill>
                  <a:srgbClr val="000000"/>
                </a:solidFill>
                <a:uFill>
                  <a:solidFill>
                    <a:srgbClr val="FFFFFF"/>
                  </a:solidFill>
                </a:uFill>
                <a:latin typeface="Calibri"/>
              </a:rPr>
              <a:t>Effect of sequence length L</a:t>
            </a:r>
            <a:endParaRPr lang="en-US" sz="5400" b="0" strike="noStrike" spc="-1">
              <a:solidFill>
                <a:srgbClr val="000000"/>
              </a:solidFill>
              <a:uFill>
                <a:solidFill>
                  <a:srgbClr val="FFFFFF"/>
                </a:solidFill>
              </a:uFill>
              <a:latin typeface="Arial"/>
            </a:endParaRPr>
          </a:p>
        </p:txBody>
      </p:sp>
      <p:sp>
        <p:nvSpPr>
          <p:cNvPr id="344" name="CustomShape 2"/>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D2D0589-ADEA-4BC3-9C04-28577A705B48}" type="slidenum">
              <a:rPr lang="en-US" sz="1200" b="0" strike="noStrike" spc="-1">
                <a:solidFill>
                  <a:srgbClr val="8B8B8B"/>
                </a:solidFill>
                <a:uFill>
                  <a:solidFill>
                    <a:srgbClr val="FFFFFF"/>
                  </a:solidFill>
                </a:uFill>
                <a:latin typeface="Calibri"/>
              </a:rPr>
              <a:t>28</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5" name="Picture 3"/>
          <p:cNvPicPr/>
          <p:nvPr/>
        </p:nvPicPr>
        <p:blipFill>
          <a:blip r:embed="rId2"/>
          <a:srcRect l="6877" t="5538" r="8360" b="4016"/>
          <a:stretch/>
        </p:blipFill>
        <p:spPr>
          <a:xfrm>
            <a:off x="1731600" y="1680120"/>
            <a:ext cx="8728560" cy="4656240"/>
          </a:xfrm>
          <a:prstGeom prst="rect">
            <a:avLst/>
          </a:prstGeom>
          <a:ln>
            <a:noFill/>
          </a:ln>
        </p:spPr>
      </p:pic>
      <p:sp>
        <p:nvSpPr>
          <p:cNvPr id="346" name="CustomShape 1"/>
          <p:cNvSpPr/>
          <p:nvPr/>
        </p:nvSpPr>
        <p:spPr>
          <a:xfrm>
            <a:off x="2152800" y="0"/>
            <a:ext cx="7886160" cy="103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4400" b="1" strike="noStrike" spc="-1" dirty="0">
                <a:solidFill>
                  <a:srgbClr val="000000"/>
                </a:solidFill>
                <a:uFill>
                  <a:solidFill>
                    <a:srgbClr val="FFFFFF"/>
                  </a:solidFill>
                </a:uFill>
                <a:latin typeface="Calibri Light"/>
              </a:rPr>
              <a:t>1 hidden layer, sequence L = 500</a:t>
            </a:r>
            <a:endParaRPr lang="en-US" sz="4400" b="1" strike="noStrike" spc="-1" dirty="0">
              <a:solidFill>
                <a:srgbClr val="000000"/>
              </a:solidFill>
              <a:uFill>
                <a:solidFill>
                  <a:srgbClr val="FFFFFF"/>
                </a:solidFill>
              </a:uFill>
              <a:latin typeface="Arial"/>
            </a:endParaRPr>
          </a:p>
        </p:txBody>
      </p:sp>
      <p:sp>
        <p:nvSpPr>
          <p:cNvPr id="347" name="CustomShape 2"/>
          <p:cNvSpPr/>
          <p:nvPr/>
        </p:nvSpPr>
        <p:spPr>
          <a:xfrm>
            <a:off x="2152800" y="1157040"/>
            <a:ext cx="788616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Accuracy = 0.48</a:t>
            </a:r>
            <a:endParaRPr lang="en-US" sz="2800" b="0" strike="noStrike" spc="-1">
              <a:solidFill>
                <a:srgbClr val="000000"/>
              </a:solidFill>
              <a:uFill>
                <a:solidFill>
                  <a:srgbClr val="FFFFFF"/>
                </a:solidFill>
              </a:uFill>
              <a:latin typeface="Arial"/>
            </a:endParaRPr>
          </a:p>
        </p:txBody>
      </p:sp>
      <p:sp>
        <p:nvSpPr>
          <p:cNvPr id="348" name="CustomShape 3"/>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5C408BC0-2502-4C55-81B4-ADA9DF16A19B}" type="slidenum">
              <a:rPr lang="en-US" sz="1200" b="0" strike="noStrike" spc="-1">
                <a:solidFill>
                  <a:srgbClr val="8B8B8B"/>
                </a:solidFill>
                <a:uFill>
                  <a:solidFill>
                    <a:srgbClr val="FFFFFF"/>
                  </a:solidFill>
                </a:uFill>
                <a:latin typeface="Calibri"/>
              </a:rPr>
              <a:t>29</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1"/>
          <p:cNvSpPr/>
          <p:nvPr/>
        </p:nvSpPr>
        <p:spPr>
          <a:xfrm>
            <a:off x="655200" y="1209600"/>
            <a:ext cx="10514880" cy="4895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lnSpcReduction="10000"/>
          </a:bodyPr>
          <a:lstStyle/>
          <a:p>
            <a:pPr>
              <a:lnSpc>
                <a:spcPct val="100000"/>
              </a:lnSpc>
              <a:spcBef>
                <a:spcPts val="1001"/>
              </a:spcBef>
            </a:pPr>
            <a:r>
              <a:rPr lang="en-US" sz="2800" b="1" strike="noStrike" spc="-1">
                <a:solidFill>
                  <a:srgbClr val="000000"/>
                </a:solidFill>
                <a:uFill>
                  <a:solidFill>
                    <a:srgbClr val="FFFFFF"/>
                  </a:solidFill>
                </a:uFill>
                <a:latin typeface="Calibri"/>
              </a:rPr>
              <a:t>Symptoms: non-specific </a:t>
            </a:r>
            <a:endParaRPr lang="en-US" sz="2800" b="0" strike="noStrike" spc="-1">
              <a:solidFill>
                <a:srgbClr val="000000"/>
              </a:solidFill>
              <a:uFill>
                <a:solidFill>
                  <a:srgbClr val="FFFFFF"/>
                </a:solidFill>
              </a:uFill>
              <a:latin typeface="Arial"/>
            </a:endParaRPr>
          </a:p>
          <a:p>
            <a:pPr>
              <a:lnSpc>
                <a:spcPct val="100000"/>
              </a:lnSpc>
              <a:spcBef>
                <a:spcPts val="1001"/>
              </a:spcBef>
            </a:pPr>
            <a:r>
              <a:rPr lang="en-US" sz="2800" b="0" strike="noStrike" spc="-1">
                <a:solidFill>
                  <a:srgbClr val="000000"/>
                </a:solidFill>
                <a:uFill>
                  <a:solidFill>
                    <a:srgbClr val="FFFFFF"/>
                  </a:solidFill>
                </a:uFill>
                <a:latin typeface="Calibri"/>
              </a:rPr>
              <a:t>Shortness of breath,</a:t>
            </a:r>
            <a:endParaRPr lang="en-US" sz="2800" b="0" strike="noStrike" spc="-1">
              <a:solidFill>
                <a:srgbClr val="000000"/>
              </a:solidFill>
              <a:uFill>
                <a:solidFill>
                  <a:srgbClr val="FFFFFF"/>
                </a:solidFill>
              </a:uFill>
              <a:latin typeface="Arial"/>
            </a:endParaRPr>
          </a:p>
          <a:p>
            <a:pPr>
              <a:lnSpc>
                <a:spcPct val="100000"/>
              </a:lnSpc>
              <a:spcBef>
                <a:spcPts val="1001"/>
              </a:spcBef>
            </a:pPr>
            <a:r>
              <a:rPr lang="en-US" sz="2800" b="0" strike="noStrike" spc="-1">
                <a:solidFill>
                  <a:srgbClr val="000000"/>
                </a:solidFill>
                <a:uFill>
                  <a:solidFill>
                    <a:srgbClr val="FFFFFF"/>
                  </a:solidFill>
                </a:uFill>
                <a:latin typeface="Calibri"/>
              </a:rPr>
              <a:t>Chest pain,</a:t>
            </a:r>
            <a:endParaRPr lang="en-US" sz="2800" b="0" strike="noStrike" spc="-1">
              <a:solidFill>
                <a:srgbClr val="000000"/>
              </a:solidFill>
              <a:uFill>
                <a:solidFill>
                  <a:srgbClr val="FFFFFF"/>
                </a:solidFill>
              </a:uFill>
              <a:latin typeface="Arial"/>
            </a:endParaRPr>
          </a:p>
          <a:p>
            <a:pPr>
              <a:lnSpc>
                <a:spcPct val="100000"/>
              </a:lnSpc>
              <a:spcBef>
                <a:spcPts val="1001"/>
              </a:spcBef>
            </a:pPr>
            <a:r>
              <a:rPr lang="en-US" sz="2800" b="0" strike="noStrike" spc="-1">
                <a:solidFill>
                  <a:srgbClr val="000000"/>
                </a:solidFill>
                <a:uFill>
                  <a:solidFill>
                    <a:srgbClr val="FFFFFF"/>
                  </a:solidFill>
                </a:uFill>
                <a:latin typeface="Calibri"/>
              </a:rPr>
              <a:t>Cough</a:t>
            </a:r>
            <a:endParaRPr lang="en-US" sz="2800" b="0" strike="noStrike" spc="-1">
              <a:solidFill>
                <a:srgbClr val="000000"/>
              </a:solidFill>
              <a:uFill>
                <a:solidFill>
                  <a:srgbClr val="FFFFFF"/>
                </a:solidFill>
              </a:uFill>
              <a:latin typeface="Arial"/>
            </a:endParaRPr>
          </a:p>
          <a:p>
            <a:pPr>
              <a:lnSpc>
                <a:spcPct val="90000"/>
              </a:lnSpc>
              <a:spcBef>
                <a:spcPts val="1001"/>
              </a:spcBef>
            </a:pPr>
            <a:endParaRPr lang="en-US" sz="2800" b="0" strike="noStrike" spc="-1">
              <a:solidFill>
                <a:srgbClr val="000000"/>
              </a:solidFill>
              <a:uFill>
                <a:solidFill>
                  <a:srgbClr val="FFFFFF"/>
                </a:solidFill>
              </a:uFill>
              <a:latin typeface="Arial"/>
            </a:endParaRPr>
          </a:p>
          <a:p>
            <a:pPr>
              <a:lnSpc>
                <a:spcPct val="100000"/>
              </a:lnSpc>
              <a:spcBef>
                <a:spcPts val="1001"/>
              </a:spcBef>
            </a:pPr>
            <a:r>
              <a:rPr lang="en-US" sz="2800" b="1" strike="noStrike" spc="-1">
                <a:solidFill>
                  <a:srgbClr val="000000"/>
                </a:solidFill>
                <a:uFill>
                  <a:solidFill>
                    <a:srgbClr val="FFFFFF"/>
                  </a:solidFill>
                </a:uFill>
                <a:latin typeface="Calibri"/>
              </a:rPr>
              <a:t>Diagnostic method</a:t>
            </a:r>
            <a:r>
              <a:rPr lang="en-US" sz="2800" b="0" strike="noStrike" spc="-1">
                <a:solidFill>
                  <a:srgbClr val="000000"/>
                </a:solidFill>
                <a:uFill>
                  <a:solidFill>
                    <a:srgbClr val="FFFFFF"/>
                  </a:solidFill>
                </a:uFill>
                <a:latin typeface="Calibri"/>
              </a:rPr>
              <a:t>: Based on symptoms, D-dimer, CT pulmonary angiography, lung ventilation/perfusion scan</a:t>
            </a:r>
            <a:endParaRPr lang="en-US" sz="2800" b="0" strike="noStrike" spc="-1">
              <a:solidFill>
                <a:srgbClr val="000000"/>
              </a:solidFill>
              <a:uFill>
                <a:solidFill>
                  <a:srgbClr val="FFFFFF"/>
                </a:solidFill>
              </a:uFill>
              <a:latin typeface="Arial"/>
            </a:endParaRPr>
          </a:p>
          <a:p>
            <a:pPr>
              <a:lnSpc>
                <a:spcPct val="100000"/>
              </a:lnSpc>
              <a:spcBef>
                <a:spcPts val="1001"/>
              </a:spcBef>
            </a:pPr>
            <a:endParaRPr lang="en-US" sz="2800" b="0" strike="noStrike" spc="-1">
              <a:solidFill>
                <a:srgbClr val="000000"/>
              </a:solidFill>
              <a:uFill>
                <a:solidFill>
                  <a:srgbClr val="FFFFFF"/>
                </a:solidFill>
              </a:uFill>
              <a:latin typeface="Arial"/>
            </a:endParaRPr>
          </a:p>
          <a:p>
            <a:pPr>
              <a:lnSpc>
                <a:spcPct val="100000"/>
              </a:lnSpc>
              <a:spcBef>
                <a:spcPts val="1001"/>
              </a:spcBef>
            </a:pPr>
            <a:r>
              <a:rPr lang="en-US" sz="2800" b="1" strike="noStrike" spc="-1">
                <a:solidFill>
                  <a:srgbClr val="000000"/>
                </a:solidFill>
                <a:uFill>
                  <a:solidFill>
                    <a:srgbClr val="FFFFFF"/>
                  </a:solidFill>
                </a:uFill>
                <a:latin typeface="Calibri"/>
              </a:rPr>
              <a:t>Morbidity: </a:t>
            </a:r>
            <a:r>
              <a:rPr lang="en-US" sz="2800" b="0" strike="noStrike" spc="-1">
                <a:solidFill>
                  <a:srgbClr val="000000"/>
                </a:solidFill>
                <a:uFill>
                  <a:solidFill>
                    <a:srgbClr val="FFFFFF"/>
                  </a:solidFill>
                </a:uFill>
                <a:latin typeface="Calibri"/>
              </a:rPr>
              <a:t> In the United States between </a:t>
            </a:r>
            <a:r>
              <a:rPr lang="en-US" sz="2800" b="1" strike="noStrike" spc="-1">
                <a:solidFill>
                  <a:srgbClr val="000000"/>
                </a:solidFill>
                <a:uFill>
                  <a:solidFill>
                    <a:srgbClr val="FFFFFF"/>
                  </a:solidFill>
                </a:uFill>
                <a:latin typeface="Calibri"/>
              </a:rPr>
              <a:t>300,000</a:t>
            </a:r>
            <a:r>
              <a:rPr lang="en-US" sz="2800" b="0" strike="noStrike" spc="-1">
                <a:solidFill>
                  <a:srgbClr val="000000"/>
                </a:solidFill>
                <a:uFill>
                  <a:solidFill>
                    <a:srgbClr val="FFFFFF"/>
                  </a:solidFill>
                </a:uFill>
                <a:latin typeface="Calibri"/>
              </a:rPr>
              <a:t> and </a:t>
            </a:r>
            <a:r>
              <a:rPr lang="en-US" sz="2800" b="1" strike="noStrike" spc="-1">
                <a:solidFill>
                  <a:srgbClr val="000000"/>
                </a:solidFill>
                <a:uFill>
                  <a:solidFill>
                    <a:srgbClr val="FFFFFF"/>
                  </a:solidFill>
                </a:uFill>
                <a:latin typeface="Calibri"/>
              </a:rPr>
              <a:t>600,000</a:t>
            </a:r>
            <a:r>
              <a:rPr lang="en-US" sz="2800" b="0" strike="noStrike" spc="-1">
                <a:solidFill>
                  <a:srgbClr val="000000"/>
                </a:solidFill>
                <a:uFill>
                  <a:solidFill>
                    <a:srgbClr val="FFFFFF"/>
                  </a:solidFill>
                </a:uFill>
                <a:latin typeface="Calibri"/>
              </a:rPr>
              <a:t> cases occur each year, which results in between </a:t>
            </a:r>
            <a:r>
              <a:rPr lang="en-US" sz="2800" b="1" strike="noStrike" spc="-1">
                <a:solidFill>
                  <a:srgbClr val="000000"/>
                </a:solidFill>
                <a:uFill>
                  <a:solidFill>
                    <a:srgbClr val="FFFFFF"/>
                  </a:solidFill>
                </a:uFill>
                <a:latin typeface="Calibri"/>
              </a:rPr>
              <a:t>50,000</a:t>
            </a:r>
            <a:r>
              <a:rPr lang="en-US" sz="2800" b="0" strike="noStrike" spc="-1" baseline="30000">
                <a:solidFill>
                  <a:srgbClr val="000000"/>
                </a:solidFill>
                <a:uFill>
                  <a:solidFill>
                    <a:srgbClr val="FFFFFF"/>
                  </a:solidFill>
                </a:uFill>
                <a:latin typeface="Calibri"/>
              </a:rPr>
              <a:t> </a:t>
            </a:r>
            <a:r>
              <a:rPr lang="en-US" sz="2800" b="0" strike="noStrike" spc="-1">
                <a:solidFill>
                  <a:srgbClr val="000000"/>
                </a:solidFill>
                <a:uFill>
                  <a:solidFill>
                    <a:srgbClr val="FFFFFF"/>
                  </a:solidFill>
                </a:uFill>
                <a:latin typeface="Calibri"/>
              </a:rPr>
              <a:t>and </a:t>
            </a:r>
            <a:r>
              <a:rPr lang="en-US" sz="2800" b="1" strike="noStrike" spc="-1">
                <a:solidFill>
                  <a:srgbClr val="000000"/>
                </a:solidFill>
                <a:uFill>
                  <a:solidFill>
                    <a:srgbClr val="FFFFFF"/>
                  </a:solidFill>
                </a:uFill>
                <a:latin typeface="Calibri"/>
              </a:rPr>
              <a:t>200,000</a:t>
            </a:r>
            <a:r>
              <a:rPr lang="en-US" sz="2800" b="0" strike="noStrike" spc="-1">
                <a:solidFill>
                  <a:srgbClr val="000000"/>
                </a:solidFill>
                <a:uFill>
                  <a:solidFill>
                    <a:srgbClr val="FFFFFF"/>
                  </a:solidFill>
                </a:uFill>
                <a:latin typeface="Calibri"/>
              </a:rPr>
              <a:t> deaths.</a:t>
            </a:r>
            <a:endParaRPr lang="en-US" sz="2800" b="0" strike="noStrike" spc="-1">
              <a:solidFill>
                <a:srgbClr val="000000"/>
              </a:solidFill>
              <a:uFill>
                <a:solidFill>
                  <a:srgbClr val="FFFFFF"/>
                </a:solidFill>
              </a:uFill>
              <a:latin typeface="Arial"/>
            </a:endParaRPr>
          </a:p>
          <a:p>
            <a:pPr>
              <a:lnSpc>
                <a:spcPct val="100000"/>
              </a:lnSpc>
              <a:spcBef>
                <a:spcPts val="1001"/>
              </a:spcBef>
            </a:pPr>
            <a:endParaRPr lang="en-US" sz="2800" b="0" strike="noStrike" spc="-1">
              <a:solidFill>
                <a:srgbClr val="000000"/>
              </a:solidFill>
              <a:uFill>
                <a:solidFill>
                  <a:srgbClr val="FFFFFF"/>
                </a:solidFill>
              </a:uFill>
              <a:latin typeface="Arial"/>
            </a:endParaRPr>
          </a:p>
        </p:txBody>
      </p:sp>
      <p:sp>
        <p:nvSpPr>
          <p:cNvPr id="128" name="CustomShape 2"/>
          <p:cNvSpPr/>
          <p:nvPr/>
        </p:nvSpPr>
        <p:spPr>
          <a:xfrm>
            <a:off x="655200" y="0"/>
            <a:ext cx="8781120" cy="760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400" b="1" strike="noStrike" spc="-1">
                <a:solidFill>
                  <a:srgbClr val="000000"/>
                </a:solidFill>
                <a:uFill>
                  <a:solidFill>
                    <a:srgbClr val="FFFFFF"/>
                  </a:solidFill>
                </a:uFill>
                <a:latin typeface="Calibri Light"/>
                <a:ea typeface="DejaVu Sans"/>
              </a:rPr>
              <a:t>Introduction</a:t>
            </a:r>
            <a:endParaRPr lang="en-US" sz="4400" b="0" strike="noStrike" spc="-1">
              <a:solidFill>
                <a:srgbClr val="000000"/>
              </a:solidFill>
              <a:uFill>
                <a:solidFill>
                  <a:srgbClr val="FFFFFF"/>
                </a:solidFill>
              </a:uFill>
              <a:latin typeface="Arial"/>
            </a:endParaRPr>
          </a:p>
        </p:txBody>
      </p:sp>
      <p:sp>
        <p:nvSpPr>
          <p:cNvPr id="129" name="CustomShape 3"/>
          <p:cNvSpPr/>
          <p:nvPr/>
        </p:nvSpPr>
        <p:spPr>
          <a:xfrm>
            <a:off x="5256720" y="1209600"/>
            <a:ext cx="6095160" cy="1674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600" b="1" strike="noStrike" spc="-1">
                <a:solidFill>
                  <a:srgbClr val="000000"/>
                </a:solidFill>
                <a:uFill>
                  <a:solidFill>
                    <a:srgbClr val="FFFFFF"/>
                  </a:solidFill>
                </a:uFill>
                <a:latin typeface="Calibri"/>
                <a:ea typeface="DejaVu Sans"/>
              </a:rPr>
              <a:t>Complications:</a:t>
            </a:r>
            <a:endParaRPr lang="en-US" sz="2600" b="0" strike="noStrike" spc="-1">
              <a:solidFill>
                <a:srgbClr val="000000"/>
              </a:solidFill>
              <a:uFill>
                <a:solidFill>
                  <a:srgbClr val="FFFFFF"/>
                </a:solidFill>
              </a:uFill>
              <a:latin typeface="Arial"/>
            </a:endParaRPr>
          </a:p>
          <a:p>
            <a:pPr>
              <a:lnSpc>
                <a:spcPct val="100000"/>
              </a:lnSpc>
            </a:pPr>
            <a:r>
              <a:rPr lang="en-US" sz="2600" b="0" strike="noStrike" spc="-1">
                <a:solidFill>
                  <a:srgbClr val="000000"/>
                </a:solidFill>
                <a:uFill>
                  <a:solidFill>
                    <a:srgbClr val="FFFFFF"/>
                  </a:solidFill>
                </a:uFill>
                <a:latin typeface="Calibri"/>
                <a:ea typeface="DejaVu Sans"/>
              </a:rPr>
              <a:t>Passing out, </a:t>
            </a:r>
            <a:endParaRPr lang="en-US" sz="2600" b="0" strike="noStrike" spc="-1">
              <a:solidFill>
                <a:srgbClr val="000000"/>
              </a:solidFill>
              <a:uFill>
                <a:solidFill>
                  <a:srgbClr val="FFFFFF"/>
                </a:solidFill>
              </a:uFill>
              <a:latin typeface="Arial"/>
            </a:endParaRPr>
          </a:p>
          <a:p>
            <a:pPr>
              <a:lnSpc>
                <a:spcPct val="100000"/>
              </a:lnSpc>
            </a:pPr>
            <a:r>
              <a:rPr lang="en-US" sz="2600" b="0" strike="noStrike" spc="-1">
                <a:solidFill>
                  <a:srgbClr val="000000"/>
                </a:solidFill>
                <a:uFill>
                  <a:solidFill>
                    <a:srgbClr val="FFFFFF"/>
                  </a:solidFill>
                </a:uFill>
                <a:latin typeface="Calibri"/>
                <a:ea typeface="DejaVu Sans"/>
              </a:rPr>
              <a:t>abnormally low blood pressure, </a:t>
            </a:r>
            <a:endParaRPr lang="en-US" sz="2600" b="0" strike="noStrike" spc="-1">
              <a:solidFill>
                <a:srgbClr val="000000"/>
              </a:solidFill>
              <a:uFill>
                <a:solidFill>
                  <a:srgbClr val="FFFFFF"/>
                </a:solidFill>
              </a:uFill>
              <a:latin typeface="Arial"/>
            </a:endParaRPr>
          </a:p>
          <a:p>
            <a:pPr>
              <a:lnSpc>
                <a:spcPct val="100000"/>
              </a:lnSpc>
            </a:pPr>
            <a:r>
              <a:rPr lang="en-US" sz="2600" b="0" strike="noStrike" spc="-1">
                <a:solidFill>
                  <a:srgbClr val="000000"/>
                </a:solidFill>
                <a:uFill>
                  <a:solidFill>
                    <a:srgbClr val="FFFFFF"/>
                  </a:solidFill>
                </a:uFill>
                <a:latin typeface="Calibri"/>
                <a:ea typeface="DejaVu Sans"/>
              </a:rPr>
              <a:t>sudden death</a:t>
            </a:r>
            <a:endParaRPr lang="en-US" sz="26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9" name="Picture 4"/>
          <p:cNvPicPr/>
          <p:nvPr/>
        </p:nvPicPr>
        <p:blipFill>
          <a:blip r:embed="rId2"/>
          <a:srcRect l="6877" t="5118" r="8360" b="3543"/>
          <a:stretch/>
        </p:blipFill>
        <p:spPr>
          <a:xfrm>
            <a:off x="1751760" y="1661400"/>
            <a:ext cx="8687520" cy="4680360"/>
          </a:xfrm>
          <a:prstGeom prst="rect">
            <a:avLst/>
          </a:prstGeom>
          <a:ln>
            <a:noFill/>
          </a:ln>
        </p:spPr>
      </p:pic>
      <p:sp>
        <p:nvSpPr>
          <p:cNvPr id="350" name="CustomShape 1"/>
          <p:cNvSpPr/>
          <p:nvPr/>
        </p:nvSpPr>
        <p:spPr>
          <a:xfrm>
            <a:off x="2152800" y="0"/>
            <a:ext cx="7886160" cy="103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1" strike="noStrike" spc="-1" dirty="0">
                <a:solidFill>
                  <a:srgbClr val="000000"/>
                </a:solidFill>
                <a:uFill>
                  <a:solidFill>
                    <a:srgbClr val="FFFFFF"/>
                  </a:solidFill>
                </a:uFill>
                <a:latin typeface="Calibri Light"/>
              </a:rPr>
              <a:t>1 hidden layer, sequence L = 1000</a:t>
            </a:r>
            <a:endParaRPr lang="en-US" sz="4400" b="1" strike="noStrike" spc="-1" dirty="0">
              <a:solidFill>
                <a:srgbClr val="000000"/>
              </a:solidFill>
              <a:uFill>
                <a:solidFill>
                  <a:srgbClr val="FFFFFF"/>
                </a:solidFill>
              </a:uFill>
              <a:latin typeface="Arial"/>
            </a:endParaRPr>
          </a:p>
        </p:txBody>
      </p:sp>
      <p:sp>
        <p:nvSpPr>
          <p:cNvPr id="351" name="CustomShape 2"/>
          <p:cNvSpPr/>
          <p:nvPr/>
        </p:nvSpPr>
        <p:spPr>
          <a:xfrm>
            <a:off x="2152800" y="1157040"/>
            <a:ext cx="788616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Accuracy = 0.60</a:t>
            </a:r>
            <a:endParaRPr lang="en-US" sz="2800" b="0" strike="noStrike" spc="-1">
              <a:solidFill>
                <a:srgbClr val="000000"/>
              </a:solidFill>
              <a:uFill>
                <a:solidFill>
                  <a:srgbClr val="FFFFFF"/>
                </a:solidFill>
              </a:uFill>
              <a:latin typeface="Arial"/>
            </a:endParaRPr>
          </a:p>
        </p:txBody>
      </p:sp>
      <p:sp>
        <p:nvSpPr>
          <p:cNvPr id="352" name="CustomShape 3"/>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DF2DE8DF-7CF8-4CF1-8CCA-8BC0268CEE04}" type="slidenum">
              <a:rPr lang="en-US" sz="1200" b="0" strike="noStrike" spc="-1">
                <a:solidFill>
                  <a:srgbClr val="8B8B8B"/>
                </a:solidFill>
                <a:uFill>
                  <a:solidFill>
                    <a:srgbClr val="FFFFFF"/>
                  </a:solidFill>
                </a:uFill>
                <a:latin typeface="Calibri"/>
              </a:rPr>
              <a:t>30</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3" name="Picture 4"/>
          <p:cNvPicPr/>
          <p:nvPr/>
        </p:nvPicPr>
        <p:blipFill>
          <a:blip r:embed="rId2"/>
          <a:srcRect l="6877" t="5171" r="8062" b="3491"/>
          <a:stretch/>
        </p:blipFill>
        <p:spPr>
          <a:xfrm>
            <a:off x="1720800" y="1692360"/>
            <a:ext cx="8768880" cy="4707720"/>
          </a:xfrm>
          <a:prstGeom prst="rect">
            <a:avLst/>
          </a:prstGeom>
          <a:ln>
            <a:noFill/>
          </a:ln>
        </p:spPr>
      </p:pic>
      <p:sp>
        <p:nvSpPr>
          <p:cNvPr id="354" name="CustomShape 1"/>
          <p:cNvSpPr/>
          <p:nvPr/>
        </p:nvSpPr>
        <p:spPr>
          <a:xfrm>
            <a:off x="2152800" y="0"/>
            <a:ext cx="7886160" cy="103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1" strike="noStrike" spc="-1" dirty="0">
                <a:solidFill>
                  <a:srgbClr val="000000"/>
                </a:solidFill>
                <a:uFill>
                  <a:solidFill>
                    <a:srgbClr val="FFFFFF"/>
                  </a:solidFill>
                </a:uFill>
                <a:latin typeface="Calibri Light"/>
              </a:rPr>
              <a:t>1 hidden layer, sequence L = 2000</a:t>
            </a:r>
            <a:endParaRPr lang="en-US" sz="4400" b="1" strike="noStrike" spc="-1" dirty="0">
              <a:solidFill>
                <a:srgbClr val="000000"/>
              </a:solidFill>
              <a:uFill>
                <a:solidFill>
                  <a:srgbClr val="FFFFFF"/>
                </a:solidFill>
              </a:uFill>
              <a:latin typeface="Arial"/>
            </a:endParaRPr>
          </a:p>
        </p:txBody>
      </p:sp>
      <p:sp>
        <p:nvSpPr>
          <p:cNvPr id="355" name="CustomShape 2"/>
          <p:cNvSpPr/>
          <p:nvPr/>
        </p:nvSpPr>
        <p:spPr>
          <a:xfrm>
            <a:off x="2152800" y="1157040"/>
            <a:ext cx="788616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Accuracy = 0.59</a:t>
            </a:r>
            <a:endParaRPr lang="en-US" sz="2800" b="0" strike="noStrike" spc="-1">
              <a:solidFill>
                <a:srgbClr val="000000"/>
              </a:solidFill>
              <a:uFill>
                <a:solidFill>
                  <a:srgbClr val="FFFFFF"/>
                </a:solidFill>
              </a:uFill>
              <a:latin typeface="Arial"/>
            </a:endParaRPr>
          </a:p>
        </p:txBody>
      </p:sp>
      <p:sp>
        <p:nvSpPr>
          <p:cNvPr id="356" name="CustomShape 3"/>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BED8040A-7A81-4DBE-B119-F18866661D41}" type="slidenum">
              <a:rPr lang="en-US" sz="1200" b="0" strike="noStrike" spc="-1">
                <a:solidFill>
                  <a:srgbClr val="8B8B8B"/>
                </a:solidFill>
                <a:uFill>
                  <a:solidFill>
                    <a:srgbClr val="FFFFFF"/>
                  </a:solidFill>
                </a:uFill>
                <a:latin typeface="Calibri"/>
              </a:rPr>
              <a:t>31</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CustomShape 1"/>
          <p:cNvSpPr/>
          <p:nvPr/>
        </p:nvSpPr>
        <p:spPr>
          <a:xfrm>
            <a:off x="2152800" y="2140200"/>
            <a:ext cx="7886160" cy="1944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gn="ctr">
              <a:lnSpc>
                <a:spcPct val="100000"/>
              </a:lnSpc>
              <a:spcBef>
                <a:spcPts val="1001"/>
              </a:spcBef>
            </a:pPr>
            <a:r>
              <a:rPr lang="en-US" sz="5400" b="0" strike="noStrike" spc="-1">
                <a:solidFill>
                  <a:srgbClr val="000000"/>
                </a:solidFill>
                <a:uFill>
                  <a:solidFill>
                    <a:srgbClr val="FFFFFF"/>
                  </a:solidFill>
                </a:uFill>
                <a:latin typeface="Calibri"/>
              </a:rPr>
              <a:t>Effect of hidden layer #</a:t>
            </a:r>
            <a:endParaRPr lang="en-US" sz="5400" b="0" strike="noStrike" spc="-1">
              <a:solidFill>
                <a:srgbClr val="000000"/>
              </a:solidFill>
              <a:uFill>
                <a:solidFill>
                  <a:srgbClr val="FFFFFF"/>
                </a:solidFill>
              </a:uFill>
              <a:latin typeface="Arial"/>
            </a:endParaRPr>
          </a:p>
        </p:txBody>
      </p:sp>
      <p:sp>
        <p:nvSpPr>
          <p:cNvPr id="358" name="CustomShape 2"/>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326BF52E-3F6E-4C39-A4B0-8DE3CC6A4AB0}" type="slidenum">
              <a:rPr lang="en-US" sz="1200" b="0" strike="noStrike" spc="-1">
                <a:solidFill>
                  <a:srgbClr val="8B8B8B"/>
                </a:solidFill>
                <a:uFill>
                  <a:solidFill>
                    <a:srgbClr val="FFFFFF"/>
                  </a:solidFill>
                </a:uFill>
                <a:latin typeface="Calibri"/>
              </a:rPr>
              <a:t>32</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9" name="Picture 4"/>
          <p:cNvPicPr/>
          <p:nvPr/>
        </p:nvPicPr>
        <p:blipFill>
          <a:blip r:embed="rId2"/>
          <a:srcRect l="6877" t="5118" r="8360" b="3543"/>
          <a:stretch/>
        </p:blipFill>
        <p:spPr>
          <a:xfrm>
            <a:off x="1751760" y="1661400"/>
            <a:ext cx="8687520" cy="4680360"/>
          </a:xfrm>
          <a:prstGeom prst="rect">
            <a:avLst/>
          </a:prstGeom>
          <a:ln>
            <a:noFill/>
          </a:ln>
        </p:spPr>
      </p:pic>
      <p:sp>
        <p:nvSpPr>
          <p:cNvPr id="360" name="CustomShape 1"/>
          <p:cNvSpPr/>
          <p:nvPr/>
        </p:nvSpPr>
        <p:spPr>
          <a:xfrm>
            <a:off x="2152800" y="0"/>
            <a:ext cx="7886160" cy="103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1" strike="noStrike" spc="-1" dirty="0">
                <a:solidFill>
                  <a:srgbClr val="000000"/>
                </a:solidFill>
                <a:uFill>
                  <a:solidFill>
                    <a:srgbClr val="FFFFFF"/>
                  </a:solidFill>
                </a:uFill>
                <a:latin typeface="Calibri Light"/>
              </a:rPr>
              <a:t>1 hidden layer, sequence L = 1000</a:t>
            </a:r>
            <a:endParaRPr lang="en-US" sz="4400" b="1" strike="noStrike" spc="-1" dirty="0">
              <a:solidFill>
                <a:srgbClr val="000000"/>
              </a:solidFill>
              <a:uFill>
                <a:solidFill>
                  <a:srgbClr val="FFFFFF"/>
                </a:solidFill>
              </a:uFill>
              <a:latin typeface="Arial"/>
            </a:endParaRPr>
          </a:p>
        </p:txBody>
      </p:sp>
      <p:sp>
        <p:nvSpPr>
          <p:cNvPr id="361" name="CustomShape 2"/>
          <p:cNvSpPr/>
          <p:nvPr/>
        </p:nvSpPr>
        <p:spPr>
          <a:xfrm>
            <a:off x="2152800" y="1157040"/>
            <a:ext cx="788616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Accuracy = 0.60</a:t>
            </a:r>
            <a:endParaRPr lang="en-US" sz="2800" b="0" strike="noStrike" spc="-1">
              <a:solidFill>
                <a:srgbClr val="000000"/>
              </a:solidFill>
              <a:uFill>
                <a:solidFill>
                  <a:srgbClr val="FFFFFF"/>
                </a:solidFill>
              </a:uFill>
              <a:latin typeface="Arial"/>
            </a:endParaRPr>
          </a:p>
        </p:txBody>
      </p:sp>
      <p:sp>
        <p:nvSpPr>
          <p:cNvPr id="362" name="CustomShape 3"/>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359F51DA-438F-4FDA-8091-E893DCDB364E}" type="slidenum">
              <a:rPr lang="en-US" sz="1200" b="0" strike="noStrike" spc="-1">
                <a:solidFill>
                  <a:srgbClr val="8B8B8B"/>
                </a:solidFill>
                <a:uFill>
                  <a:solidFill>
                    <a:srgbClr val="FFFFFF"/>
                  </a:solidFill>
                </a:uFill>
                <a:latin typeface="Calibri"/>
              </a:rPr>
              <a:t>33</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CustomShape 1"/>
          <p:cNvSpPr/>
          <p:nvPr/>
        </p:nvSpPr>
        <p:spPr>
          <a:xfrm>
            <a:off x="2152800" y="0"/>
            <a:ext cx="8135280" cy="103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1" strike="noStrike" spc="-1" dirty="0">
                <a:solidFill>
                  <a:srgbClr val="000000"/>
                </a:solidFill>
                <a:uFill>
                  <a:solidFill>
                    <a:srgbClr val="FFFFFF"/>
                  </a:solidFill>
                </a:uFill>
                <a:latin typeface="Calibri Light"/>
              </a:rPr>
              <a:t>2 hidden layers, sequence L = 1000</a:t>
            </a:r>
            <a:endParaRPr lang="en-US" sz="4400" b="1" strike="noStrike" spc="-1" dirty="0">
              <a:solidFill>
                <a:srgbClr val="000000"/>
              </a:solidFill>
              <a:uFill>
                <a:solidFill>
                  <a:srgbClr val="FFFFFF"/>
                </a:solidFill>
              </a:uFill>
              <a:latin typeface="Arial"/>
            </a:endParaRPr>
          </a:p>
        </p:txBody>
      </p:sp>
      <p:sp>
        <p:nvSpPr>
          <p:cNvPr id="364" name="CustomShape 2"/>
          <p:cNvSpPr/>
          <p:nvPr/>
        </p:nvSpPr>
        <p:spPr>
          <a:xfrm>
            <a:off x="2152800" y="1157040"/>
            <a:ext cx="788616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Accuracy = 0.60</a:t>
            </a:r>
            <a:endParaRPr lang="en-US" sz="2800" b="0" strike="noStrike" spc="-1">
              <a:solidFill>
                <a:srgbClr val="000000"/>
              </a:solidFill>
              <a:uFill>
                <a:solidFill>
                  <a:srgbClr val="FFFFFF"/>
                </a:solidFill>
              </a:uFill>
              <a:latin typeface="Arial"/>
            </a:endParaRPr>
          </a:p>
        </p:txBody>
      </p:sp>
      <p:sp>
        <p:nvSpPr>
          <p:cNvPr id="365" name="CustomShape 3"/>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8EF68B74-084B-4A11-BF62-632E4124A323}" type="slidenum">
              <a:rPr lang="en-US" sz="1200" b="0" strike="noStrike" spc="-1">
                <a:solidFill>
                  <a:srgbClr val="8B8B8B"/>
                </a:solidFill>
                <a:uFill>
                  <a:solidFill>
                    <a:srgbClr val="FFFFFF"/>
                  </a:solidFill>
                </a:uFill>
                <a:latin typeface="Calibri"/>
              </a:rPr>
              <a:t>34</a:t>
            </a:fld>
            <a:endParaRPr lang="en-US" sz="1200" b="0" strike="noStrike" spc="-1">
              <a:solidFill>
                <a:srgbClr val="000000"/>
              </a:solidFill>
              <a:uFill>
                <a:solidFill>
                  <a:srgbClr val="FFFFFF"/>
                </a:solidFill>
              </a:uFill>
              <a:latin typeface="Arial"/>
            </a:endParaRPr>
          </a:p>
        </p:txBody>
      </p:sp>
      <p:pic>
        <p:nvPicPr>
          <p:cNvPr id="366" name="Picture 3"/>
          <p:cNvPicPr/>
          <p:nvPr/>
        </p:nvPicPr>
        <p:blipFill>
          <a:blip r:embed="rId2"/>
          <a:stretch/>
        </p:blipFill>
        <p:spPr>
          <a:xfrm>
            <a:off x="1739880" y="1676520"/>
            <a:ext cx="8711640" cy="46562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 name="CustomShape 1"/>
          <p:cNvSpPr/>
          <p:nvPr/>
        </p:nvSpPr>
        <p:spPr>
          <a:xfrm>
            <a:off x="2152800" y="0"/>
            <a:ext cx="8038080" cy="103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4400" b="1" strike="noStrike" spc="-1" dirty="0">
                <a:solidFill>
                  <a:srgbClr val="000000"/>
                </a:solidFill>
                <a:uFill>
                  <a:solidFill>
                    <a:srgbClr val="FFFFFF"/>
                  </a:solidFill>
                </a:uFill>
                <a:latin typeface="Calibri Light"/>
              </a:rPr>
              <a:t>3 hidden layers, sequence L = 1000</a:t>
            </a:r>
            <a:endParaRPr lang="en-US" sz="4400" b="1" strike="noStrike" spc="-1" dirty="0">
              <a:solidFill>
                <a:srgbClr val="000000"/>
              </a:solidFill>
              <a:uFill>
                <a:solidFill>
                  <a:srgbClr val="FFFFFF"/>
                </a:solidFill>
              </a:uFill>
              <a:latin typeface="Arial"/>
            </a:endParaRPr>
          </a:p>
        </p:txBody>
      </p:sp>
      <p:sp>
        <p:nvSpPr>
          <p:cNvPr id="368" name="CustomShape 2"/>
          <p:cNvSpPr/>
          <p:nvPr/>
        </p:nvSpPr>
        <p:spPr>
          <a:xfrm>
            <a:off x="2152800" y="1157040"/>
            <a:ext cx="788616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Accuracy = 0.49</a:t>
            </a:r>
            <a:endParaRPr lang="en-US" sz="2800" b="0" strike="noStrike" spc="-1">
              <a:solidFill>
                <a:srgbClr val="000000"/>
              </a:solidFill>
              <a:uFill>
                <a:solidFill>
                  <a:srgbClr val="FFFFFF"/>
                </a:solidFill>
              </a:uFill>
              <a:latin typeface="Arial"/>
            </a:endParaRPr>
          </a:p>
        </p:txBody>
      </p:sp>
      <p:sp>
        <p:nvSpPr>
          <p:cNvPr id="369" name="CustomShape 3"/>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22796B86-858A-4E4B-8198-05F2945FC26F}" type="slidenum">
              <a:rPr lang="en-US" sz="1200" b="0" strike="noStrike" spc="-1">
                <a:solidFill>
                  <a:srgbClr val="8B8B8B"/>
                </a:solidFill>
                <a:uFill>
                  <a:solidFill>
                    <a:srgbClr val="FFFFFF"/>
                  </a:solidFill>
                </a:uFill>
                <a:latin typeface="Calibri"/>
              </a:rPr>
              <a:t>35</a:t>
            </a:fld>
            <a:endParaRPr lang="en-US" sz="1200" b="0" strike="noStrike" spc="-1">
              <a:solidFill>
                <a:srgbClr val="000000"/>
              </a:solidFill>
              <a:uFill>
                <a:solidFill>
                  <a:srgbClr val="FFFFFF"/>
                </a:solidFill>
              </a:uFill>
              <a:latin typeface="Arial"/>
            </a:endParaRPr>
          </a:p>
        </p:txBody>
      </p:sp>
      <p:pic>
        <p:nvPicPr>
          <p:cNvPr id="370" name="Picture 4"/>
          <p:cNvPicPr/>
          <p:nvPr/>
        </p:nvPicPr>
        <p:blipFill>
          <a:blip r:embed="rId2"/>
          <a:stretch/>
        </p:blipFill>
        <p:spPr>
          <a:xfrm>
            <a:off x="1726560" y="1675080"/>
            <a:ext cx="8738280" cy="46706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altLang="zh-CN" sz="4400" b="1" strike="noStrike" spc="-1" dirty="0">
                <a:solidFill>
                  <a:srgbClr val="000000"/>
                </a:solidFill>
                <a:uFill>
                  <a:solidFill>
                    <a:srgbClr val="FFFFFF"/>
                  </a:solidFill>
                </a:uFill>
                <a:latin typeface="Calibri Light"/>
              </a:rPr>
              <a:t>Conclusion</a:t>
            </a:r>
            <a:endParaRPr lang="en-US" sz="4400" b="1" strike="noStrike" spc="-1" dirty="0">
              <a:solidFill>
                <a:srgbClr val="000000"/>
              </a:solidFill>
              <a:uFill>
                <a:solidFill>
                  <a:srgbClr val="FFFFFF"/>
                </a:solidFill>
              </a:uFill>
              <a:latin typeface="Arial"/>
            </a:endParaRPr>
          </a:p>
        </p:txBody>
      </p:sp>
      <p:sp>
        <p:nvSpPr>
          <p:cNvPr id="372" name="CustomShape 2"/>
          <p:cNvSpPr/>
          <p:nvPr/>
        </p:nvSpPr>
        <p:spPr>
          <a:xfrm>
            <a:off x="838080" y="1825560"/>
            <a:ext cx="1051488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spc="-1" dirty="0">
                <a:solidFill>
                  <a:srgbClr val="000000"/>
                </a:solidFill>
                <a:uFill>
                  <a:solidFill>
                    <a:srgbClr val="FFFFFF"/>
                  </a:solidFill>
                </a:uFill>
                <a:latin typeface="Calibri"/>
              </a:rPr>
              <a:t>Contrast mining discovered some rules of limited clinical significance that may be risk factors for PE development</a:t>
            </a:r>
          </a:p>
          <a:p>
            <a:pPr marL="228600" indent="-227880">
              <a:lnSpc>
                <a:spcPct val="90000"/>
              </a:lnSpc>
              <a:spcBef>
                <a:spcPts val="1001"/>
              </a:spcBef>
              <a:buClr>
                <a:srgbClr val="000000"/>
              </a:buClr>
              <a:buFont typeface="Arial"/>
              <a:buChar char="•"/>
            </a:pPr>
            <a:endParaRPr lang="en-US" sz="2800" spc="-1" dirty="0">
              <a:solidFill>
                <a:srgbClr val="000000"/>
              </a:solidFill>
              <a:uFill>
                <a:solidFill>
                  <a:srgbClr val="FFFFFF"/>
                </a:solidFill>
              </a:uFill>
            </a:endParaRPr>
          </a:p>
          <a:p>
            <a:pPr marL="228600" indent="-227880">
              <a:lnSpc>
                <a:spcPct val="90000"/>
              </a:lnSpc>
              <a:spcBef>
                <a:spcPts val="1001"/>
              </a:spcBef>
              <a:buClr>
                <a:srgbClr val="000000"/>
              </a:buClr>
              <a:buFont typeface="Arial"/>
              <a:buChar char="•"/>
            </a:pPr>
            <a:r>
              <a:rPr lang="en-US" sz="2800" b="0" strike="noStrike" spc="-1" dirty="0">
                <a:solidFill>
                  <a:srgbClr val="000000"/>
                </a:solidFill>
                <a:uFill>
                  <a:solidFill>
                    <a:srgbClr val="FFFFFF"/>
                  </a:solidFill>
                </a:uFill>
                <a:latin typeface="Calibri"/>
              </a:rPr>
              <a:t>Neural network failed to produce a viable model to identify PE</a:t>
            </a:r>
            <a:endParaRPr lang="en-US" sz="2800" b="0" strike="noStrike" spc="-1" dirty="0">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dirty="0">
                <a:solidFill>
                  <a:srgbClr val="000000"/>
                </a:solidFill>
                <a:uFill>
                  <a:solidFill>
                    <a:srgbClr val="FFFFFF"/>
                  </a:solidFill>
                </a:uFill>
                <a:latin typeface="Calibri"/>
              </a:rPr>
              <a:t>1 hidden layer and the first 1000 time steps of the sequences can produce a relatively stable model with accuracy of 0.60 after 300 epochs. </a:t>
            </a:r>
            <a:endParaRPr lang="en-US" sz="2400" b="0" strike="noStrike" spc="-1" dirty="0">
              <a:solidFill>
                <a:srgbClr val="000000"/>
              </a:solidFill>
              <a:uFill>
                <a:solidFill>
                  <a:srgbClr val="FFFFFF"/>
                </a:solidFill>
              </a:uFill>
              <a:latin typeface="Arial"/>
            </a:endParaRPr>
          </a:p>
          <a:p>
            <a:pPr marL="685800" lvl="1" indent="-227880">
              <a:lnSpc>
                <a:spcPct val="100000"/>
              </a:lnSpc>
              <a:spcBef>
                <a:spcPts val="499"/>
              </a:spcBef>
              <a:buClr>
                <a:srgbClr val="000000"/>
              </a:buClr>
              <a:buFont typeface="Arial"/>
              <a:buChar char="•"/>
            </a:pPr>
            <a:r>
              <a:rPr lang="en-US" sz="2400" b="0" strike="noStrike" spc="-1" dirty="0">
                <a:solidFill>
                  <a:srgbClr val="000000"/>
                </a:solidFill>
                <a:uFill>
                  <a:solidFill>
                    <a:srgbClr val="FFFFFF"/>
                  </a:solidFill>
                </a:uFill>
                <a:latin typeface="Calibri"/>
              </a:rPr>
              <a:t>N = 358 may be insufficient for a deep learning task.</a:t>
            </a:r>
            <a:endParaRPr lang="en-US" sz="2400" b="0" strike="noStrike" spc="-1" dirty="0">
              <a:solidFill>
                <a:srgbClr val="000000"/>
              </a:solidFill>
              <a:uFill>
                <a:solidFill>
                  <a:srgbClr val="FFFFFF"/>
                </a:solidFill>
              </a:uFill>
              <a:latin typeface="Arial"/>
            </a:endParaRPr>
          </a:p>
          <a:p>
            <a:pPr>
              <a:lnSpc>
                <a:spcPct val="90000"/>
              </a:lnSpc>
              <a:spcBef>
                <a:spcPts val="1001"/>
              </a:spcBef>
            </a:pPr>
            <a:endParaRPr lang="en-US" sz="2800" b="0" strike="noStrike" spc="-1" dirty="0">
              <a:solidFill>
                <a:srgbClr val="000000"/>
              </a:solidFill>
              <a:uFill>
                <a:solidFill>
                  <a:srgbClr val="FFFFFF"/>
                </a:solidFill>
              </a:uFill>
              <a:latin typeface="Arial"/>
            </a:endParaRPr>
          </a:p>
        </p:txBody>
      </p:sp>
      <p:sp>
        <p:nvSpPr>
          <p:cNvPr id="373" name="CustomShape 3"/>
          <p:cNvSpPr/>
          <p:nvPr/>
        </p:nvSpPr>
        <p:spPr>
          <a:xfrm>
            <a:off x="8610480" y="6356520"/>
            <a:ext cx="274248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66CDC52-1A77-40BF-AE67-E810E78B7222}" type="slidenum">
              <a:rPr lang="en-US" sz="1200" b="0" strike="noStrike" spc="-1">
                <a:solidFill>
                  <a:srgbClr val="8B8B8B"/>
                </a:solidFill>
                <a:uFill>
                  <a:solidFill>
                    <a:srgbClr val="FFFFFF"/>
                  </a:solidFill>
                </a:uFill>
                <a:latin typeface="Calibri"/>
              </a:rPr>
              <a:t>36</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1" strike="noStrike" spc="-1" dirty="0">
                <a:solidFill>
                  <a:srgbClr val="000000"/>
                </a:solidFill>
                <a:uFill>
                  <a:solidFill>
                    <a:srgbClr val="FFFFFF"/>
                  </a:solidFill>
                </a:uFill>
                <a:latin typeface="Calibri Light"/>
              </a:rPr>
              <a:t>Future Work</a:t>
            </a:r>
            <a:endParaRPr lang="en-US" sz="4400" b="1" strike="noStrike" spc="-1" dirty="0">
              <a:solidFill>
                <a:srgbClr val="000000"/>
              </a:solidFill>
              <a:uFill>
                <a:solidFill>
                  <a:srgbClr val="FFFFFF"/>
                </a:solidFill>
              </a:uFill>
              <a:latin typeface="Arial"/>
            </a:endParaRPr>
          </a:p>
        </p:txBody>
      </p:sp>
      <p:sp>
        <p:nvSpPr>
          <p:cNvPr id="375" name="CustomShape 2"/>
          <p:cNvSpPr/>
          <p:nvPr/>
        </p:nvSpPr>
        <p:spPr>
          <a:xfrm>
            <a:off x="838080" y="1825560"/>
            <a:ext cx="1051488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dirty="0">
                <a:solidFill>
                  <a:srgbClr val="000000"/>
                </a:solidFill>
                <a:uFill>
                  <a:solidFill>
                    <a:srgbClr val="FFFFFF"/>
                  </a:solidFill>
                </a:uFill>
                <a:latin typeface="Calibri"/>
              </a:rPr>
              <a:t>Limitations of LSTM neural network training eliminated large amounts of sequential QRS waveform data due to the issue of sequence length alignment.</a:t>
            </a:r>
          </a:p>
          <a:p>
            <a:pPr marL="228600" indent="-227880">
              <a:lnSpc>
                <a:spcPct val="90000"/>
              </a:lnSpc>
              <a:spcBef>
                <a:spcPts val="1001"/>
              </a:spcBef>
              <a:buClr>
                <a:srgbClr val="000000"/>
              </a:buClr>
              <a:buFont typeface="Arial"/>
              <a:buChar char="•"/>
            </a:pPr>
            <a:endParaRPr lang="en-US" sz="2800" b="0" strike="noStrike" spc="-1" dirty="0">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dirty="0">
                <a:solidFill>
                  <a:srgbClr val="000000"/>
                </a:solidFill>
                <a:uFill>
                  <a:solidFill>
                    <a:srgbClr val="FFFFFF"/>
                  </a:solidFill>
                </a:uFill>
                <a:latin typeface="Calibri"/>
              </a:rPr>
              <a:t>Explore other available waveform patterns that are traditionally associated with PE diagnosis.</a:t>
            </a:r>
            <a:endParaRPr lang="en-US" sz="2800" b="0" strike="noStrike" spc="-1" dirty="0">
              <a:solidFill>
                <a:srgbClr val="000000"/>
              </a:solidFill>
              <a:uFill>
                <a:solidFill>
                  <a:srgbClr val="FFFFFF"/>
                </a:solidFill>
              </a:u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0" name="Picture 5"/>
          <p:cNvPicPr/>
          <p:nvPr/>
        </p:nvPicPr>
        <p:blipFill>
          <a:blip r:embed="rId3"/>
          <a:stretch/>
        </p:blipFill>
        <p:spPr>
          <a:xfrm>
            <a:off x="6932520" y="2311920"/>
            <a:ext cx="5020920" cy="4006080"/>
          </a:xfrm>
          <a:prstGeom prst="rect">
            <a:avLst/>
          </a:prstGeom>
          <a:ln>
            <a:noFill/>
          </a:ln>
        </p:spPr>
      </p:pic>
      <p:sp>
        <p:nvSpPr>
          <p:cNvPr id="131" name="CustomShape 1"/>
          <p:cNvSpPr/>
          <p:nvPr/>
        </p:nvSpPr>
        <p:spPr>
          <a:xfrm>
            <a:off x="680400" y="736560"/>
            <a:ext cx="1151100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spcBef>
                <a:spcPts val="1001"/>
              </a:spcBef>
            </a:pPr>
            <a:r>
              <a:rPr lang="en-US" sz="2800" b="0" strike="noStrike" spc="-1">
                <a:solidFill>
                  <a:srgbClr val="000000"/>
                </a:solidFill>
                <a:uFill>
                  <a:solidFill>
                    <a:srgbClr val="FFFFFF"/>
                  </a:solidFill>
                </a:uFill>
                <a:latin typeface="Calibri"/>
              </a:rPr>
              <a:t>To assist the PE diagnosis by existing less invasive and low-cost tests in ICU</a:t>
            </a:r>
            <a:endParaRPr lang="en-US" sz="2800" b="0" strike="noStrike" spc="-1">
              <a:solidFill>
                <a:srgbClr val="000000"/>
              </a:solidFill>
              <a:uFill>
                <a:solidFill>
                  <a:srgbClr val="FFFFFF"/>
                </a:solidFill>
              </a:uFill>
              <a:latin typeface="Arial"/>
            </a:endParaRPr>
          </a:p>
        </p:txBody>
      </p:sp>
      <p:sp>
        <p:nvSpPr>
          <p:cNvPr id="132" name="CustomShape 2"/>
          <p:cNvSpPr/>
          <p:nvPr/>
        </p:nvSpPr>
        <p:spPr>
          <a:xfrm>
            <a:off x="680400" y="7560"/>
            <a:ext cx="5203080" cy="647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a:bodyPr>
          <a:lstStyle/>
          <a:p>
            <a:pPr>
              <a:lnSpc>
                <a:spcPct val="90000"/>
              </a:lnSpc>
            </a:pPr>
            <a:r>
              <a:rPr lang="en-US" sz="3200" b="1" strike="noStrike" spc="-1">
                <a:solidFill>
                  <a:srgbClr val="000000"/>
                </a:solidFill>
                <a:uFill>
                  <a:solidFill>
                    <a:srgbClr val="FFFFFF"/>
                  </a:solidFill>
                </a:uFill>
                <a:latin typeface="Calibri"/>
                <a:ea typeface="Calibri"/>
              </a:rPr>
              <a:t>Objectives</a:t>
            </a:r>
            <a:endParaRPr lang="en-US" sz="3200" b="0" strike="noStrike" spc="-1">
              <a:solidFill>
                <a:srgbClr val="000000"/>
              </a:solidFill>
              <a:uFill>
                <a:solidFill>
                  <a:srgbClr val="FFFFFF"/>
                </a:solidFill>
              </a:uFill>
              <a:latin typeface="Arial"/>
            </a:endParaRPr>
          </a:p>
        </p:txBody>
      </p:sp>
      <p:sp>
        <p:nvSpPr>
          <p:cNvPr id="133" name="CustomShape 3"/>
          <p:cNvSpPr/>
          <p:nvPr/>
        </p:nvSpPr>
        <p:spPr>
          <a:xfrm>
            <a:off x="691200" y="1246320"/>
            <a:ext cx="11511000" cy="5393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1" strike="noStrike" spc="-1">
                <a:solidFill>
                  <a:srgbClr val="000000"/>
                </a:solidFill>
                <a:uFill>
                  <a:solidFill>
                    <a:srgbClr val="FFFFFF"/>
                  </a:solidFill>
                </a:uFill>
                <a:latin typeface="Calibri"/>
                <a:ea typeface="DejaVu Sans"/>
              </a:rPr>
              <a:t>Methods</a:t>
            </a:r>
            <a:endParaRPr lang="en-US" sz="2400" b="0" strike="noStrike" spc="-1">
              <a:solidFill>
                <a:srgbClr val="000000"/>
              </a:solidFill>
              <a:uFill>
                <a:solidFill>
                  <a:srgbClr val="FFFFFF"/>
                </a:solidFill>
              </a:uFill>
              <a:latin typeface="Arial"/>
            </a:endParaRPr>
          </a:p>
          <a:p>
            <a:pPr>
              <a:lnSpc>
                <a:spcPct val="100000"/>
              </a:lnSpc>
            </a:pPr>
            <a:endParaRPr lang="en-US" sz="2400" b="0" strike="noStrike" spc="-1">
              <a:solidFill>
                <a:srgbClr val="000000"/>
              </a:solidFill>
              <a:uFill>
                <a:solidFill>
                  <a:srgbClr val="FFFFFF"/>
                </a:solidFill>
              </a:uFill>
              <a:latin typeface="Arial"/>
            </a:endParaRPr>
          </a:p>
          <a:p>
            <a:pPr>
              <a:lnSpc>
                <a:spcPct val="100000"/>
              </a:lnSpc>
            </a:pPr>
            <a:r>
              <a:rPr lang="en-US" sz="1800" b="0" strike="noStrike" spc="-1">
                <a:solidFill>
                  <a:srgbClr val="000000"/>
                </a:solidFill>
                <a:uFill>
                  <a:solidFill>
                    <a:srgbClr val="FFFFFF"/>
                  </a:solidFill>
                </a:uFill>
                <a:latin typeface="Calibri"/>
                <a:ea typeface="DejaVu Sans"/>
              </a:rPr>
              <a:t>Dataset:  MIMIC-III (intensive care units of Beth Israel Deaconess Medical Center)</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r>
              <a:rPr lang="en-US" sz="1800" b="1" strike="noStrike" spc="-1">
                <a:solidFill>
                  <a:srgbClr val="000000"/>
                </a:solidFill>
                <a:uFill>
                  <a:solidFill>
                    <a:srgbClr val="FFFFFF"/>
                  </a:solidFill>
                </a:uFill>
                <a:latin typeface="Calibri"/>
                <a:ea typeface="DejaVu Sans"/>
              </a:rPr>
              <a:t>Attributes: </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r>
              <a:rPr lang="en-US" sz="1800" b="0" strike="noStrike" spc="-1">
                <a:solidFill>
                  <a:srgbClr val="000000"/>
                </a:solidFill>
                <a:uFill>
                  <a:solidFill>
                    <a:srgbClr val="FFFFFF"/>
                  </a:solidFill>
                </a:uFill>
                <a:latin typeface="Calibri"/>
                <a:ea typeface="DejaVu Sans"/>
              </a:rPr>
              <a:t>Patient Characteristics: Age, Gender, Race</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r>
              <a:rPr lang="en-US" sz="1800" b="0" strike="noStrike" spc="-1">
                <a:solidFill>
                  <a:srgbClr val="000000"/>
                </a:solidFill>
                <a:uFill>
                  <a:solidFill>
                    <a:srgbClr val="FFFFFF"/>
                  </a:solidFill>
                </a:uFill>
                <a:latin typeface="Calibri"/>
                <a:ea typeface="DejaVu Sans"/>
              </a:rPr>
              <a:t>Clinical lab tests</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r>
              <a:rPr lang="en-US" sz="1800" b="0" strike="noStrike" spc="-1">
                <a:solidFill>
                  <a:srgbClr val="000000"/>
                </a:solidFill>
                <a:uFill>
                  <a:solidFill>
                    <a:srgbClr val="FFFFFF"/>
                  </a:solidFill>
                </a:uFill>
                <a:latin typeface="Calibri"/>
                <a:ea typeface="DejaVu Sans"/>
              </a:rPr>
              <a:t>Electrocardiography(ECG): Recording the electrical activity of the heart</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r>
              <a:rPr lang="en-US" sz="1800" b="0" strike="noStrike" spc="-1">
                <a:solidFill>
                  <a:srgbClr val="000000"/>
                </a:solidFill>
                <a:uFill>
                  <a:solidFill>
                    <a:srgbClr val="FFFFFF"/>
                  </a:solidFill>
                </a:uFill>
                <a:latin typeface="Calibri"/>
                <a:ea typeface="DejaVu Sans"/>
              </a:rPr>
              <a:t>(Height: voltage(mv); Width: duration(ms); 12 leads)</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r>
              <a:rPr lang="en-US" sz="1800" b="0" strike="noStrike" spc="-1">
                <a:solidFill>
                  <a:srgbClr val="000000"/>
                </a:solidFill>
                <a:uFill>
                  <a:solidFill>
                    <a:srgbClr val="FFFFFF"/>
                  </a:solidFill>
                </a:uFill>
                <a:latin typeface="Calibri"/>
                <a:ea typeface="DejaVu Sans"/>
              </a:rPr>
              <a:t>Lead II. QRS complex waveform.</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r>
              <a:rPr lang="en-US" sz="1800" b="1" strike="noStrike" spc="-1">
                <a:solidFill>
                  <a:srgbClr val="000000"/>
                </a:solidFill>
                <a:uFill>
                  <a:solidFill>
                    <a:srgbClr val="FFFFFF"/>
                  </a:solidFill>
                </a:uFill>
                <a:latin typeface="Calibri"/>
                <a:ea typeface="DejaVu Sans"/>
              </a:rPr>
              <a:t>Data processing: </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r>
              <a:rPr lang="en-US" sz="1800" b="0" strike="noStrike" spc="-1">
                <a:solidFill>
                  <a:srgbClr val="000000"/>
                </a:solidFill>
                <a:uFill>
                  <a:solidFill>
                    <a:srgbClr val="FFFFFF"/>
                  </a:solidFill>
                </a:uFill>
                <a:latin typeface="Calibri"/>
                <a:ea typeface="DejaVu Sans"/>
              </a:rPr>
              <a:t>Contrast mining, Deep learning</a:t>
            </a:r>
            <a:endParaRPr lang="en-US" sz="1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0" strike="noStrike" spc="-1">
                <a:solidFill>
                  <a:srgbClr val="000000"/>
                </a:solidFill>
                <a:uFill>
                  <a:solidFill>
                    <a:srgbClr val="FFFFFF"/>
                  </a:solidFill>
                </a:uFill>
                <a:latin typeface="Calibri Light"/>
              </a:rPr>
              <a:t>Dataset</a:t>
            </a:r>
            <a:endParaRPr lang="en-US" sz="4400" b="0" strike="noStrike" spc="-1">
              <a:solidFill>
                <a:srgbClr val="000000"/>
              </a:solidFill>
              <a:uFill>
                <a:solidFill>
                  <a:srgbClr val="FFFFFF"/>
                </a:solidFill>
              </a:uFill>
              <a:latin typeface="Arial"/>
            </a:endParaRPr>
          </a:p>
        </p:txBody>
      </p:sp>
      <p:sp>
        <p:nvSpPr>
          <p:cNvPr id="135" name="CustomShape 2"/>
          <p:cNvSpPr/>
          <p:nvPr/>
        </p:nvSpPr>
        <p:spPr>
          <a:xfrm>
            <a:off x="838080" y="1825560"/>
            <a:ext cx="1051488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Data collected from Beth Israel Deaconess Medical Center critical care units between 2001 and 2012.</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Includes over 40,000 patients</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MIMIC-III Clinical dataset</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MIMIC-III Waveform Database Matched subset – matched with 10,282 MIMIC-III clinical records</a:t>
            </a:r>
            <a:endParaRPr lang="en-US" sz="2800" b="0" strike="noStrike" spc="-1">
              <a:solidFill>
                <a:srgbClr val="000000"/>
              </a:solidFill>
              <a:uFill>
                <a:solidFill>
                  <a:srgbClr val="FFFFFF"/>
                </a:solidFill>
              </a:uFill>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0" strike="noStrike" spc="-1">
                <a:solidFill>
                  <a:srgbClr val="000000"/>
                </a:solidFill>
                <a:uFill>
                  <a:solidFill>
                    <a:srgbClr val="FFFFFF"/>
                  </a:solidFill>
                </a:uFill>
                <a:latin typeface="Calibri Light"/>
              </a:rPr>
              <a:t>Preprocessing</a:t>
            </a:r>
            <a:endParaRPr lang="en-US" sz="4400" b="0" strike="noStrike" spc="-1">
              <a:solidFill>
                <a:srgbClr val="000000"/>
              </a:solidFill>
              <a:uFill>
                <a:solidFill>
                  <a:srgbClr val="FFFFFF"/>
                </a:solidFill>
              </a:uFill>
              <a:latin typeface="Arial"/>
            </a:endParaRPr>
          </a:p>
        </p:txBody>
      </p:sp>
      <p:sp>
        <p:nvSpPr>
          <p:cNvPr id="137" name="CustomShape 2"/>
          <p:cNvSpPr/>
          <p:nvPr/>
        </p:nvSpPr>
        <p:spPr>
          <a:xfrm>
            <a:off x="838080" y="1825560"/>
            <a:ext cx="1051488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58976 visits and 46520 patients in total</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1109 visits and 1061 PE patients in total</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350 visits and 329 PE patients left after matched EKG waveform</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Control group has the same demographic distribution</a:t>
            </a:r>
            <a:endParaRPr lang="en-US" sz="2800" b="0" strike="noStrike" spc="-1">
              <a:solidFill>
                <a:srgbClr val="000000"/>
              </a:solidFill>
              <a:uFill>
                <a:solidFill>
                  <a:srgbClr val="FFFFFF"/>
                </a:solidFill>
              </a:uFill>
              <a:latin typeface="Arial"/>
            </a:endParaRPr>
          </a:p>
          <a:p>
            <a:pPr>
              <a:lnSpc>
                <a:spcPct val="90000"/>
              </a:lnSpc>
              <a:spcBef>
                <a:spcPts val="1001"/>
              </a:spcBef>
            </a:pPr>
            <a:endParaRPr lang="en-US" sz="2800" b="0" strike="noStrike" spc="-1">
              <a:solidFill>
                <a:srgbClr val="000000"/>
              </a:solidFill>
              <a:uFill>
                <a:solidFill>
                  <a:srgbClr val="FFFFFF"/>
                </a:solidFill>
              </a:uFill>
              <a:latin typeface="Arial"/>
            </a:endParaRPr>
          </a:p>
        </p:txBody>
      </p:sp>
      <p:graphicFrame>
        <p:nvGraphicFramePr>
          <p:cNvPr id="138" name="图表 6"/>
          <p:cNvGraphicFramePr/>
          <p:nvPr/>
        </p:nvGraphicFramePr>
        <p:xfrm>
          <a:off x="1291320" y="4015800"/>
          <a:ext cx="2413440" cy="22953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9" name="图表 7"/>
          <p:cNvGraphicFramePr/>
          <p:nvPr/>
        </p:nvGraphicFramePr>
        <p:xfrm>
          <a:off x="4888800" y="4001400"/>
          <a:ext cx="2413440" cy="229536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0" name="图表 8"/>
          <p:cNvGraphicFramePr/>
          <p:nvPr/>
        </p:nvGraphicFramePr>
        <p:xfrm>
          <a:off x="8486640" y="4015800"/>
          <a:ext cx="2413440" cy="229536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0" strike="noStrike" spc="-1">
                <a:solidFill>
                  <a:srgbClr val="000000"/>
                </a:solidFill>
                <a:uFill>
                  <a:solidFill>
                    <a:srgbClr val="FFFFFF"/>
                  </a:solidFill>
                </a:uFill>
                <a:latin typeface="Calibri Light"/>
              </a:rPr>
              <a:t>Infer diagnosed time</a:t>
            </a:r>
            <a:endParaRPr lang="en-US" sz="4400" b="0" strike="noStrike" spc="-1">
              <a:solidFill>
                <a:srgbClr val="000000"/>
              </a:solidFill>
              <a:uFill>
                <a:solidFill>
                  <a:srgbClr val="FFFFFF"/>
                </a:solidFill>
              </a:uFill>
              <a:latin typeface="Arial"/>
            </a:endParaRPr>
          </a:p>
        </p:txBody>
      </p:sp>
      <p:sp>
        <p:nvSpPr>
          <p:cNvPr id="142" name="CustomShape 2"/>
          <p:cNvSpPr/>
          <p:nvPr/>
        </p:nvSpPr>
        <p:spPr>
          <a:xfrm>
            <a:off x="838080" y="1825560"/>
            <a:ext cx="1051488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D-dimer</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Blood gas/ White Blood Cell Count/ Erythrocyte Sedimentation Rate/ Lactate dehydrogenase Test/ Creatine phosphokinase Test/ Aspartate Aminotransferase/ Fibrin Degradation Products</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118 visits diagnosed as PE primarily</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48 PE visits took D-dimer test</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Heparin (26)</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Warfarin (17)</a:t>
            </a:r>
            <a:endParaRPr lang="en-US" sz="2800" b="0" strike="noStrike" spc="-1">
              <a:solidFill>
                <a:srgbClr val="000000"/>
              </a:solidFill>
              <a:uFill>
                <a:solidFill>
                  <a:srgbClr val="FFFFFF"/>
                </a:solidFill>
              </a:uFill>
              <a:latin typeface="Arial"/>
            </a:endParaRPr>
          </a:p>
          <a:p>
            <a:pPr>
              <a:lnSpc>
                <a:spcPct val="100000"/>
              </a:lnSpc>
              <a:spcBef>
                <a:spcPts val="1001"/>
              </a:spcBef>
            </a:pPr>
            <a:endParaRPr lang="en-US" sz="28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0" strike="noStrike" spc="-1">
                <a:solidFill>
                  <a:srgbClr val="000000"/>
                </a:solidFill>
                <a:uFill>
                  <a:solidFill>
                    <a:srgbClr val="FFFFFF"/>
                  </a:solidFill>
                </a:uFill>
                <a:latin typeface="Calibri Light"/>
              </a:rPr>
              <a:t>Contrast Set Mining</a:t>
            </a:r>
            <a:endParaRPr lang="en-US" sz="4400" b="0" strike="noStrike" spc="-1">
              <a:solidFill>
                <a:srgbClr val="000000"/>
              </a:solidFill>
              <a:uFill>
                <a:solidFill>
                  <a:srgbClr val="FFFFFF"/>
                </a:solidFill>
              </a:uFill>
              <a:latin typeface="Arial"/>
            </a:endParaRPr>
          </a:p>
        </p:txBody>
      </p:sp>
      <p:sp>
        <p:nvSpPr>
          <p:cNvPr id="144" name="CustomShape 2"/>
          <p:cNvSpPr/>
          <p:nvPr/>
        </p:nvSpPr>
        <p:spPr>
          <a:xfrm>
            <a:off x="838080" y="1825560"/>
            <a:ext cx="1051488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marL="228600" indent="-227880">
              <a:lnSpc>
                <a:spcPct val="90000"/>
              </a:lnSpc>
              <a:spcBef>
                <a:spcPts val="1001"/>
              </a:spcBef>
              <a:buClr>
                <a:srgbClr val="000000"/>
              </a:buClr>
              <a:buFont typeface="Arial"/>
              <a:buChar char="•"/>
            </a:pPr>
            <a:r>
              <a:rPr lang="en-US" sz="2800" b="0" strike="noStrike" spc="-1">
                <a:solidFill>
                  <a:srgbClr val="000000"/>
                </a:solidFill>
                <a:uFill>
                  <a:solidFill>
                    <a:srgbClr val="FFFFFF"/>
                  </a:solidFill>
                </a:uFill>
                <a:latin typeface="Calibri"/>
              </a:rPr>
              <a:t>Contrast set Mining is a form of ARM to identify different patterns between separate groups.</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1" strike="noStrike" spc="-1">
                <a:solidFill>
                  <a:srgbClr val="000000"/>
                </a:solidFill>
                <a:uFill>
                  <a:solidFill>
                    <a:srgbClr val="FFFFFF"/>
                  </a:solidFill>
                </a:uFill>
                <a:latin typeface="Calibri"/>
              </a:rPr>
              <a:t>Transactions</a:t>
            </a:r>
            <a:r>
              <a:rPr lang="en-US" sz="2800" b="0" strike="noStrike" spc="-1">
                <a:solidFill>
                  <a:srgbClr val="000000"/>
                </a:solidFill>
                <a:uFill>
                  <a:solidFill>
                    <a:srgbClr val="FFFFFF"/>
                  </a:solidFill>
                </a:uFill>
                <a:latin typeface="Calibri"/>
              </a:rPr>
              <a:t>: D={t1,t2, …, tn}</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1" strike="noStrike" spc="-1">
                <a:solidFill>
                  <a:srgbClr val="000000"/>
                </a:solidFill>
                <a:uFill>
                  <a:solidFill>
                    <a:srgbClr val="FFFFFF"/>
                  </a:solidFill>
                </a:uFill>
                <a:latin typeface="Calibri"/>
              </a:rPr>
              <a:t>Support</a:t>
            </a:r>
            <a:r>
              <a:rPr lang="en-US" sz="2800" b="0" strike="noStrike" spc="-1">
                <a:solidFill>
                  <a:srgbClr val="000000"/>
                </a:solidFill>
                <a:uFill>
                  <a:solidFill>
                    <a:srgbClr val="FFFFFF"/>
                  </a:solidFill>
                </a:uFill>
                <a:latin typeface="Calibri"/>
              </a:rPr>
              <a:t> of an itemset is percentage of transactions which contain that itemset</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1" strike="noStrike" spc="-1">
                <a:solidFill>
                  <a:srgbClr val="000000"/>
                </a:solidFill>
                <a:uFill>
                  <a:solidFill>
                    <a:srgbClr val="FFFFFF"/>
                  </a:solidFill>
                </a:uFill>
                <a:latin typeface="Calibri"/>
              </a:rPr>
              <a:t>Confidence</a:t>
            </a:r>
            <a:r>
              <a:rPr lang="en-US" sz="2800" b="0" strike="noStrike" spc="-1">
                <a:solidFill>
                  <a:srgbClr val="000000"/>
                </a:solidFill>
                <a:uFill>
                  <a:solidFill>
                    <a:srgbClr val="FFFFFF"/>
                  </a:solidFill>
                </a:uFill>
                <a:latin typeface="Calibri"/>
              </a:rPr>
              <a:t> is the conditional probability of a Class given a certain pattern</a:t>
            </a:r>
            <a:endParaRPr lang="en-US" sz="2800" b="0" strike="noStrike" spc="-1">
              <a:solidFill>
                <a:srgbClr val="000000"/>
              </a:solidFill>
              <a:uFill>
                <a:solidFill>
                  <a:srgbClr val="FFFFFF"/>
                </a:solidFill>
              </a:uFill>
              <a:latin typeface="Arial"/>
            </a:endParaRPr>
          </a:p>
          <a:p>
            <a:pPr marL="228600" indent="-227880">
              <a:lnSpc>
                <a:spcPct val="90000"/>
              </a:lnSpc>
              <a:spcBef>
                <a:spcPts val="1001"/>
              </a:spcBef>
              <a:buClr>
                <a:srgbClr val="000000"/>
              </a:buClr>
              <a:buFont typeface="Arial"/>
              <a:buChar char="•"/>
            </a:pPr>
            <a:r>
              <a:rPr lang="en-US" sz="2800" b="1" strike="noStrike" spc="-1">
                <a:solidFill>
                  <a:srgbClr val="000000"/>
                </a:solidFill>
                <a:uFill>
                  <a:solidFill>
                    <a:srgbClr val="FFFFFF"/>
                  </a:solidFill>
                </a:uFill>
                <a:latin typeface="Calibri"/>
              </a:rPr>
              <a:t>Growth rate </a:t>
            </a:r>
            <a:r>
              <a:rPr lang="en-US" sz="2800" b="0" strike="noStrike" spc="-1">
                <a:solidFill>
                  <a:srgbClr val="000000"/>
                </a:solidFill>
                <a:uFill>
                  <a:solidFill>
                    <a:srgbClr val="FFFFFF"/>
                  </a:solidFill>
                </a:uFill>
                <a:latin typeface="Calibri"/>
              </a:rPr>
              <a:t>is represented as the ratio between supports. This measure is preferred for rare item sets</a:t>
            </a:r>
            <a:endParaRPr lang="en-US" sz="2800" b="0" strike="noStrike" spc="-1">
              <a:solidFill>
                <a:srgbClr val="000000"/>
              </a:solidFill>
              <a:uFill>
                <a:solidFill>
                  <a:srgbClr val="FFFFFF"/>
                </a:solidFill>
              </a:uFill>
              <a:latin typeface="Arial"/>
            </a:endParaRPr>
          </a:p>
          <a:p>
            <a:pPr>
              <a:lnSpc>
                <a:spcPct val="90000"/>
              </a:lnSpc>
              <a:spcBef>
                <a:spcPts val="1001"/>
              </a:spcBef>
            </a:pPr>
            <a:endParaRPr lang="en-US" sz="2800" b="0" strike="noStrike" spc="-1">
              <a:solidFill>
                <a:srgbClr val="000000"/>
              </a:solidFill>
              <a:uFill>
                <a:solidFill>
                  <a:srgbClr val="FFFFFF"/>
                </a:solidFill>
              </a:uFill>
              <a:latin typeface="Arial"/>
            </a:endParaRPr>
          </a:p>
        </p:txBody>
      </p:sp>
      <p:pic>
        <p:nvPicPr>
          <p:cNvPr id="145" name="图片 8"/>
          <p:cNvPicPr/>
          <p:nvPr/>
        </p:nvPicPr>
        <p:blipFill>
          <a:blip r:embed="rId2"/>
          <a:stretch/>
        </p:blipFill>
        <p:spPr>
          <a:xfrm>
            <a:off x="2295977" y="4477685"/>
            <a:ext cx="3323520" cy="532800"/>
          </a:xfrm>
          <a:prstGeom prst="rect">
            <a:avLst/>
          </a:prstGeom>
          <a:ln>
            <a:noFill/>
          </a:ln>
        </p:spPr>
      </p:pic>
      <p:pic>
        <p:nvPicPr>
          <p:cNvPr id="146" name="图片 9"/>
          <p:cNvPicPr/>
          <p:nvPr/>
        </p:nvPicPr>
        <p:blipFill>
          <a:blip r:embed="rId3"/>
          <a:stretch/>
        </p:blipFill>
        <p:spPr>
          <a:xfrm>
            <a:off x="6708960" y="5425920"/>
            <a:ext cx="2313720" cy="4183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CustomShape 1"/>
          <p:cNvSpPr/>
          <p:nvPr/>
        </p:nvSpPr>
        <p:spPr>
          <a:xfrm>
            <a:off x="838080" y="365040"/>
            <a:ext cx="10514880" cy="1324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nSpc>
                <a:spcPct val="90000"/>
              </a:lnSpc>
            </a:pPr>
            <a:r>
              <a:rPr lang="en-US" sz="4400" b="0" strike="noStrike" spc="-1">
                <a:solidFill>
                  <a:srgbClr val="000000"/>
                </a:solidFill>
                <a:uFill>
                  <a:solidFill>
                    <a:srgbClr val="FFFFFF"/>
                  </a:solidFill>
                </a:uFill>
                <a:latin typeface="Calibri Light"/>
              </a:rPr>
              <a:t>CSM-Example</a:t>
            </a:r>
            <a:endParaRPr lang="en-US" sz="4400" b="0" strike="noStrike" spc="-1">
              <a:solidFill>
                <a:srgbClr val="000000"/>
              </a:solidFill>
              <a:uFill>
                <a:solidFill>
                  <a:srgbClr val="FFFFFF"/>
                </a:solidFill>
              </a:uFill>
              <a:latin typeface="Arial"/>
            </a:endParaRPr>
          </a:p>
        </p:txBody>
      </p:sp>
      <p:graphicFrame>
        <p:nvGraphicFramePr>
          <p:cNvPr id="148" name="Table 2"/>
          <p:cNvGraphicFramePr/>
          <p:nvPr/>
        </p:nvGraphicFramePr>
        <p:xfrm>
          <a:off x="838080" y="2463120"/>
          <a:ext cx="4253760" cy="1915560"/>
        </p:xfrm>
        <a:graphic>
          <a:graphicData uri="http://schemas.openxmlformats.org/drawingml/2006/table">
            <a:tbl>
              <a:tblPr/>
              <a:tblGrid>
                <a:gridCol w="973800">
                  <a:extLst>
                    <a:ext uri="{9D8B030D-6E8A-4147-A177-3AD203B41FA5}">
                      <a16:colId xmlns:a16="http://schemas.microsoft.com/office/drawing/2014/main" val="20000"/>
                    </a:ext>
                  </a:extLst>
                </a:gridCol>
                <a:gridCol w="3279960">
                  <a:extLst>
                    <a:ext uri="{9D8B030D-6E8A-4147-A177-3AD203B41FA5}">
                      <a16:colId xmlns:a16="http://schemas.microsoft.com/office/drawing/2014/main" val="20001"/>
                    </a:ext>
                  </a:extLst>
                </a:gridCol>
              </a:tblGrid>
              <a:tr h="383040">
                <a:tc>
                  <a:txBody>
                    <a:bodyPr/>
                    <a:lstStyle/>
                    <a:p>
                      <a:pPr>
                        <a:lnSpc>
                          <a:spcPct val="100000"/>
                        </a:lnSpc>
                      </a:pPr>
                      <a:r>
                        <a:rPr lang="en-US" sz="1800" b="1" strike="noStrike" spc="-1">
                          <a:solidFill>
                            <a:srgbClr val="FFFFFF"/>
                          </a:solidFill>
                          <a:uFill>
                            <a:solidFill>
                              <a:srgbClr val="FFFFFF"/>
                            </a:solidFill>
                          </a:uFill>
                          <a:latin typeface="Calibri"/>
                        </a:rPr>
                        <a:t>Patients</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tc>
                  <a:txBody>
                    <a:bodyPr/>
                    <a:lstStyle/>
                    <a:p>
                      <a:pPr>
                        <a:lnSpc>
                          <a:spcPct val="100000"/>
                        </a:lnSpc>
                      </a:pPr>
                      <a:r>
                        <a:rPr lang="en-US" sz="1800" b="1" strike="noStrike" spc="-1">
                          <a:solidFill>
                            <a:srgbClr val="FFFFFF"/>
                          </a:solidFill>
                          <a:uFill>
                            <a:solidFill>
                              <a:srgbClr val="FFFFFF"/>
                            </a:solidFill>
                          </a:uFill>
                          <a:latin typeface="Calibri"/>
                        </a:rPr>
                        <a:t>Lab Tests</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extLst>
                  <a:ext uri="{0D108BD9-81ED-4DB2-BD59-A6C34878D82A}">
                    <a16:rowId xmlns:a16="http://schemas.microsoft.com/office/drawing/2014/main" val="10000"/>
                  </a:ext>
                </a:extLst>
              </a:tr>
              <a:tr h="383040">
                <a:tc>
                  <a:txBody>
                    <a:bodyPr/>
                    <a:lstStyle/>
                    <a:p>
                      <a:pPr>
                        <a:lnSpc>
                          <a:spcPct val="100000"/>
                        </a:lnSpc>
                      </a:pPr>
                      <a:r>
                        <a:rPr lang="en-US" sz="1800" b="0" strike="noStrike" spc="-1">
                          <a:solidFill>
                            <a:srgbClr val="000000"/>
                          </a:solidFill>
                          <a:uFill>
                            <a:solidFill>
                              <a:srgbClr val="FFFFFF"/>
                            </a:solidFill>
                          </a:uFill>
                          <a:latin typeface="Calibri"/>
                        </a:rPr>
                        <a:t>P1</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tc>
                  <a:txBody>
                    <a:bodyPr/>
                    <a:lstStyle/>
                    <a:p>
                      <a:pPr>
                        <a:lnSpc>
                          <a:spcPct val="100000"/>
                        </a:lnSpc>
                      </a:pPr>
                      <a:r>
                        <a:rPr lang="en-US" sz="1800" b="0" strike="noStrike" spc="-1">
                          <a:solidFill>
                            <a:srgbClr val="000000"/>
                          </a:solidFill>
                          <a:uFill>
                            <a:solidFill>
                              <a:srgbClr val="FFFFFF"/>
                            </a:solidFill>
                          </a:uFill>
                          <a:latin typeface="Calibri"/>
                        </a:rPr>
                        <a:t>D-Dimer</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extLst>
                  <a:ext uri="{0D108BD9-81ED-4DB2-BD59-A6C34878D82A}">
                    <a16:rowId xmlns:a16="http://schemas.microsoft.com/office/drawing/2014/main" val="10001"/>
                  </a:ext>
                </a:extLst>
              </a:tr>
              <a:tr h="383040">
                <a:tc>
                  <a:txBody>
                    <a:bodyPr/>
                    <a:lstStyle/>
                    <a:p>
                      <a:pPr>
                        <a:lnSpc>
                          <a:spcPct val="100000"/>
                        </a:lnSpc>
                      </a:pPr>
                      <a:r>
                        <a:rPr lang="en-US" sz="1800" b="0" strike="noStrike" spc="-1">
                          <a:solidFill>
                            <a:srgbClr val="000000"/>
                          </a:solidFill>
                          <a:uFill>
                            <a:solidFill>
                              <a:srgbClr val="FFFFFF"/>
                            </a:solidFill>
                          </a:uFill>
                          <a:latin typeface="Calibri"/>
                        </a:rPr>
                        <a:t>P2</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D-Dimer, WBC</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2"/>
                  </a:ext>
                </a:extLst>
              </a:tr>
              <a:tr h="383040">
                <a:tc>
                  <a:txBody>
                    <a:bodyPr/>
                    <a:lstStyle/>
                    <a:p>
                      <a:pPr>
                        <a:lnSpc>
                          <a:spcPct val="100000"/>
                        </a:lnSpc>
                      </a:pPr>
                      <a:r>
                        <a:rPr lang="en-US" sz="1800" b="0" strike="noStrike" spc="-1">
                          <a:solidFill>
                            <a:srgbClr val="000000"/>
                          </a:solidFill>
                          <a:uFill>
                            <a:solidFill>
                              <a:srgbClr val="FFFFFF"/>
                            </a:solidFill>
                          </a:uFill>
                          <a:latin typeface="Calibri"/>
                        </a:rPr>
                        <a:t>P3</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tc>
                  <a:txBody>
                    <a:bodyPr/>
                    <a:lstStyle/>
                    <a:p>
                      <a:pPr>
                        <a:lnSpc>
                          <a:spcPct val="100000"/>
                        </a:lnSpc>
                      </a:pPr>
                      <a:r>
                        <a:rPr lang="en-US" sz="1800" b="0" strike="noStrike" spc="-1">
                          <a:solidFill>
                            <a:srgbClr val="000000"/>
                          </a:solidFill>
                          <a:uFill>
                            <a:solidFill>
                              <a:srgbClr val="FFFFFF"/>
                            </a:solidFill>
                          </a:uFill>
                          <a:latin typeface="Calibri"/>
                        </a:rPr>
                        <a:t>WBC, LDH, D-Dimer</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extLst>
                  <a:ext uri="{0D108BD9-81ED-4DB2-BD59-A6C34878D82A}">
                    <a16:rowId xmlns:a16="http://schemas.microsoft.com/office/drawing/2014/main" val="10003"/>
                  </a:ext>
                </a:extLst>
              </a:tr>
              <a:tr h="383400">
                <a:tc>
                  <a:txBody>
                    <a:bodyPr/>
                    <a:lstStyle/>
                    <a:p>
                      <a:pPr>
                        <a:lnSpc>
                          <a:spcPct val="100000"/>
                        </a:lnSpc>
                      </a:pPr>
                      <a:r>
                        <a:rPr lang="en-US" sz="1800" b="0" strike="noStrike" spc="-1">
                          <a:solidFill>
                            <a:srgbClr val="000000"/>
                          </a:solidFill>
                          <a:uFill>
                            <a:solidFill>
                              <a:srgbClr val="FFFFFF"/>
                            </a:solidFill>
                          </a:uFill>
                          <a:latin typeface="Calibri"/>
                        </a:rPr>
                        <a:t>P4</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WBC, LDH</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4"/>
                  </a:ext>
                </a:extLst>
              </a:tr>
            </a:tbl>
          </a:graphicData>
        </a:graphic>
      </p:graphicFrame>
      <p:graphicFrame>
        <p:nvGraphicFramePr>
          <p:cNvPr id="149" name="Table 3"/>
          <p:cNvGraphicFramePr/>
          <p:nvPr/>
        </p:nvGraphicFramePr>
        <p:xfrm>
          <a:off x="6544080" y="2463120"/>
          <a:ext cx="4253760" cy="1915560"/>
        </p:xfrm>
        <a:graphic>
          <a:graphicData uri="http://schemas.openxmlformats.org/drawingml/2006/table">
            <a:tbl>
              <a:tblPr/>
              <a:tblGrid>
                <a:gridCol w="973800">
                  <a:extLst>
                    <a:ext uri="{9D8B030D-6E8A-4147-A177-3AD203B41FA5}">
                      <a16:colId xmlns:a16="http://schemas.microsoft.com/office/drawing/2014/main" val="20000"/>
                    </a:ext>
                  </a:extLst>
                </a:gridCol>
                <a:gridCol w="3279960">
                  <a:extLst>
                    <a:ext uri="{9D8B030D-6E8A-4147-A177-3AD203B41FA5}">
                      <a16:colId xmlns:a16="http://schemas.microsoft.com/office/drawing/2014/main" val="20001"/>
                    </a:ext>
                  </a:extLst>
                </a:gridCol>
              </a:tblGrid>
              <a:tr h="383040">
                <a:tc>
                  <a:txBody>
                    <a:bodyPr/>
                    <a:lstStyle/>
                    <a:p>
                      <a:pPr>
                        <a:lnSpc>
                          <a:spcPct val="100000"/>
                        </a:lnSpc>
                      </a:pPr>
                      <a:r>
                        <a:rPr lang="en-US" sz="1800" b="1" strike="noStrike" spc="-1">
                          <a:solidFill>
                            <a:srgbClr val="FFFFFF"/>
                          </a:solidFill>
                          <a:uFill>
                            <a:solidFill>
                              <a:srgbClr val="FFFFFF"/>
                            </a:solidFill>
                          </a:uFill>
                          <a:latin typeface="Calibri"/>
                        </a:rPr>
                        <a:t>Patients</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tc>
                  <a:txBody>
                    <a:bodyPr/>
                    <a:lstStyle/>
                    <a:p>
                      <a:pPr>
                        <a:lnSpc>
                          <a:spcPct val="100000"/>
                        </a:lnSpc>
                      </a:pPr>
                      <a:r>
                        <a:rPr lang="en-US" sz="1800" b="1" strike="noStrike" spc="-1">
                          <a:solidFill>
                            <a:srgbClr val="FFFFFF"/>
                          </a:solidFill>
                          <a:uFill>
                            <a:solidFill>
                              <a:srgbClr val="FFFFFF"/>
                            </a:solidFill>
                          </a:uFill>
                          <a:latin typeface="Calibri"/>
                        </a:rPr>
                        <a:t>Lab Tests</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4472C4"/>
                    </a:solidFill>
                  </a:tcPr>
                </a:tc>
                <a:extLst>
                  <a:ext uri="{0D108BD9-81ED-4DB2-BD59-A6C34878D82A}">
                    <a16:rowId xmlns:a16="http://schemas.microsoft.com/office/drawing/2014/main" val="10000"/>
                  </a:ext>
                </a:extLst>
              </a:tr>
              <a:tr h="383040">
                <a:tc>
                  <a:txBody>
                    <a:bodyPr/>
                    <a:lstStyle/>
                    <a:p>
                      <a:pPr>
                        <a:lnSpc>
                          <a:spcPct val="100000"/>
                        </a:lnSpc>
                      </a:pPr>
                      <a:r>
                        <a:rPr lang="en-US" sz="1800" b="0" strike="noStrike" spc="-1">
                          <a:solidFill>
                            <a:srgbClr val="000000"/>
                          </a:solidFill>
                          <a:uFill>
                            <a:solidFill>
                              <a:srgbClr val="FFFFFF"/>
                            </a:solidFill>
                          </a:uFill>
                          <a:latin typeface="Calibri"/>
                        </a:rPr>
                        <a:t>P1</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tc>
                  <a:txBody>
                    <a:bodyPr/>
                    <a:lstStyle/>
                    <a:p>
                      <a:pPr>
                        <a:lnSpc>
                          <a:spcPct val="100000"/>
                        </a:lnSpc>
                      </a:pPr>
                      <a:r>
                        <a:rPr lang="en-US" sz="1800" b="0" strike="noStrike" spc="-1">
                          <a:solidFill>
                            <a:srgbClr val="000000"/>
                          </a:solidFill>
                          <a:uFill>
                            <a:solidFill>
                              <a:srgbClr val="FFFFFF"/>
                            </a:solidFill>
                          </a:uFill>
                          <a:latin typeface="Calibri"/>
                        </a:rPr>
                        <a:t>FDP</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38160" cap="flat" cmpd="sng" algn="ctr">
                      <a:solidFill>
                        <a:srgbClr val="FFFFFF"/>
                      </a:solidFill>
                      <a:prstDash val="solid"/>
                      <a:round/>
                      <a:headEnd type="none" w="med" len="med"/>
                      <a:tailEnd type="none" w="med" len="med"/>
                    </a:lnT>
                    <a:lnB w="12240">
                      <a:solidFill>
                        <a:srgbClr val="FFFFFF"/>
                      </a:solidFill>
                    </a:lnB>
                    <a:solidFill>
                      <a:srgbClr val="CFD5E9"/>
                    </a:solidFill>
                  </a:tcPr>
                </a:tc>
                <a:extLst>
                  <a:ext uri="{0D108BD9-81ED-4DB2-BD59-A6C34878D82A}">
                    <a16:rowId xmlns:a16="http://schemas.microsoft.com/office/drawing/2014/main" val="10001"/>
                  </a:ext>
                </a:extLst>
              </a:tr>
              <a:tr h="383040">
                <a:tc>
                  <a:txBody>
                    <a:bodyPr/>
                    <a:lstStyle/>
                    <a:p>
                      <a:pPr>
                        <a:lnSpc>
                          <a:spcPct val="100000"/>
                        </a:lnSpc>
                      </a:pPr>
                      <a:r>
                        <a:rPr lang="en-US" sz="1800" b="0" strike="noStrike" spc="-1">
                          <a:solidFill>
                            <a:srgbClr val="000000"/>
                          </a:solidFill>
                          <a:uFill>
                            <a:solidFill>
                              <a:srgbClr val="FFFFFF"/>
                            </a:solidFill>
                          </a:uFill>
                          <a:latin typeface="Calibri"/>
                        </a:rPr>
                        <a:t>P2</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LDH, WBC</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2"/>
                  </a:ext>
                </a:extLst>
              </a:tr>
              <a:tr h="383040">
                <a:tc>
                  <a:txBody>
                    <a:bodyPr/>
                    <a:lstStyle/>
                    <a:p>
                      <a:pPr>
                        <a:lnSpc>
                          <a:spcPct val="100000"/>
                        </a:lnSpc>
                      </a:pPr>
                      <a:r>
                        <a:rPr lang="en-US" sz="1800" b="0" strike="noStrike" spc="-1">
                          <a:solidFill>
                            <a:srgbClr val="000000"/>
                          </a:solidFill>
                          <a:uFill>
                            <a:solidFill>
                              <a:srgbClr val="FFFFFF"/>
                            </a:solidFill>
                          </a:uFill>
                          <a:latin typeface="Calibri"/>
                        </a:rPr>
                        <a:t>P3</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tc>
                  <a:txBody>
                    <a:bodyPr/>
                    <a:lstStyle/>
                    <a:p>
                      <a:pPr>
                        <a:lnSpc>
                          <a:spcPct val="100000"/>
                        </a:lnSpc>
                      </a:pPr>
                      <a:r>
                        <a:rPr lang="en-US" sz="1800" b="0" strike="noStrike" spc="-1">
                          <a:solidFill>
                            <a:srgbClr val="000000"/>
                          </a:solidFill>
                          <a:uFill>
                            <a:solidFill>
                              <a:srgbClr val="FFFFFF"/>
                            </a:solidFill>
                          </a:uFill>
                          <a:latin typeface="Calibri"/>
                        </a:rPr>
                        <a:t>AST</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CFD5E9"/>
                    </a:solidFill>
                  </a:tcPr>
                </a:tc>
                <a:extLst>
                  <a:ext uri="{0D108BD9-81ED-4DB2-BD59-A6C34878D82A}">
                    <a16:rowId xmlns:a16="http://schemas.microsoft.com/office/drawing/2014/main" val="10003"/>
                  </a:ext>
                </a:extLst>
              </a:tr>
              <a:tr h="383400">
                <a:tc>
                  <a:txBody>
                    <a:bodyPr/>
                    <a:lstStyle/>
                    <a:p>
                      <a:pPr>
                        <a:lnSpc>
                          <a:spcPct val="100000"/>
                        </a:lnSpc>
                      </a:pPr>
                      <a:r>
                        <a:rPr lang="en-US" sz="1800" b="0" strike="noStrike" spc="-1">
                          <a:solidFill>
                            <a:srgbClr val="000000"/>
                          </a:solidFill>
                          <a:uFill>
                            <a:solidFill>
                              <a:srgbClr val="FFFFFF"/>
                            </a:solidFill>
                          </a:uFill>
                          <a:latin typeface="Calibri"/>
                        </a:rPr>
                        <a:t>P4</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tc>
                  <a:txBody>
                    <a:bodyPr/>
                    <a:lstStyle/>
                    <a:p>
                      <a:pPr>
                        <a:lnSpc>
                          <a:spcPct val="100000"/>
                        </a:lnSpc>
                      </a:pPr>
                      <a:r>
                        <a:rPr lang="en-US" sz="1800" b="0" strike="noStrike" spc="-1">
                          <a:solidFill>
                            <a:srgbClr val="000000"/>
                          </a:solidFill>
                          <a:uFill>
                            <a:solidFill>
                              <a:srgbClr val="FFFFFF"/>
                            </a:solidFill>
                          </a:uFill>
                          <a:latin typeface="Calibri"/>
                        </a:rPr>
                        <a:t>AST, LDH</a:t>
                      </a:r>
                      <a:endParaRPr lang="en-US" sz="1800" b="0" strike="noStrike" spc="-1">
                        <a:solidFill>
                          <a:srgbClr val="000000"/>
                        </a:solidFill>
                        <a:uFill>
                          <a:solidFill>
                            <a:srgbClr val="FFFFFF"/>
                          </a:solidFill>
                        </a:uFill>
                        <a:latin typeface="Arial"/>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8EBF4"/>
                    </a:solidFill>
                  </a:tcPr>
                </a:tc>
                <a:extLst>
                  <a:ext uri="{0D108BD9-81ED-4DB2-BD59-A6C34878D82A}">
                    <a16:rowId xmlns:a16="http://schemas.microsoft.com/office/drawing/2014/main" val="10004"/>
                  </a:ext>
                </a:extLst>
              </a:tr>
            </a:tbl>
          </a:graphicData>
        </a:graphic>
      </p:graphicFrame>
      <p:sp>
        <p:nvSpPr>
          <p:cNvPr id="150" name="CustomShape 4"/>
          <p:cNvSpPr/>
          <p:nvPr/>
        </p:nvSpPr>
        <p:spPr>
          <a:xfrm>
            <a:off x="838080" y="1825560"/>
            <a:ext cx="10514880" cy="435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fontScale="92500" lnSpcReduction="20000"/>
          </a:bodyPr>
          <a:lstStyle/>
          <a:p>
            <a:pPr>
              <a:lnSpc>
                <a:spcPct val="100000"/>
              </a:lnSpc>
              <a:spcBef>
                <a:spcPts val="1001"/>
              </a:spcBef>
            </a:pPr>
            <a:r>
              <a:rPr lang="en-US" sz="2800" b="0" strike="noStrike" spc="-1">
                <a:solidFill>
                  <a:srgbClr val="000000"/>
                </a:solidFill>
                <a:uFill>
                  <a:solidFill>
                    <a:srgbClr val="FFFFFF"/>
                  </a:solidFill>
                </a:uFill>
                <a:latin typeface="Calibri"/>
                <a:ea typeface="DejaVu Sans"/>
              </a:rPr>
              <a:t>	   PE Patients				   	Non-PE Patients</a:t>
            </a:r>
            <a:endParaRPr lang="en-US" sz="2800" b="0" strike="noStrike" spc="-1">
              <a:solidFill>
                <a:srgbClr val="000000"/>
              </a:solidFill>
              <a:uFill>
                <a:solidFill>
                  <a:srgbClr val="FFFFFF"/>
                </a:solidFill>
              </a:uFill>
              <a:latin typeface="Arial"/>
            </a:endParaRPr>
          </a:p>
          <a:p>
            <a:pPr>
              <a:lnSpc>
                <a:spcPct val="100000"/>
              </a:lnSpc>
              <a:spcBef>
                <a:spcPts val="1001"/>
              </a:spcBef>
            </a:pPr>
            <a:endParaRPr lang="en-US" sz="2800" b="0" strike="noStrike" spc="-1">
              <a:solidFill>
                <a:srgbClr val="000000"/>
              </a:solidFill>
              <a:uFill>
                <a:solidFill>
                  <a:srgbClr val="FFFFFF"/>
                </a:solidFill>
              </a:uFill>
              <a:latin typeface="Arial"/>
            </a:endParaRPr>
          </a:p>
          <a:p>
            <a:pPr>
              <a:lnSpc>
                <a:spcPct val="100000"/>
              </a:lnSpc>
              <a:spcBef>
                <a:spcPts val="1001"/>
              </a:spcBef>
            </a:pPr>
            <a:endParaRPr lang="en-US" sz="2800" b="0" strike="noStrike" spc="-1">
              <a:solidFill>
                <a:srgbClr val="000000"/>
              </a:solidFill>
              <a:uFill>
                <a:solidFill>
                  <a:srgbClr val="FFFFFF"/>
                </a:solidFill>
              </a:uFill>
              <a:latin typeface="Arial"/>
            </a:endParaRPr>
          </a:p>
          <a:p>
            <a:pPr>
              <a:lnSpc>
                <a:spcPct val="100000"/>
              </a:lnSpc>
              <a:spcBef>
                <a:spcPts val="1001"/>
              </a:spcBef>
            </a:pPr>
            <a:endParaRPr lang="en-US" sz="2800" b="0" strike="noStrike" spc="-1">
              <a:solidFill>
                <a:srgbClr val="000000"/>
              </a:solidFill>
              <a:uFill>
                <a:solidFill>
                  <a:srgbClr val="FFFFFF"/>
                </a:solidFill>
              </a:uFill>
              <a:latin typeface="Arial"/>
            </a:endParaRPr>
          </a:p>
          <a:p>
            <a:pPr>
              <a:lnSpc>
                <a:spcPct val="100000"/>
              </a:lnSpc>
              <a:spcBef>
                <a:spcPts val="1001"/>
              </a:spcBef>
            </a:pPr>
            <a:endParaRPr lang="en-US" sz="2800" b="0" strike="noStrike" spc="-1">
              <a:solidFill>
                <a:srgbClr val="000000"/>
              </a:solidFill>
              <a:uFill>
                <a:solidFill>
                  <a:srgbClr val="FFFFFF"/>
                </a:solidFill>
              </a:uFill>
              <a:latin typeface="Arial"/>
            </a:endParaRPr>
          </a:p>
          <a:p>
            <a:pPr>
              <a:lnSpc>
                <a:spcPct val="100000"/>
              </a:lnSpc>
              <a:spcBef>
                <a:spcPts val="1001"/>
              </a:spcBef>
            </a:pPr>
            <a:endParaRPr lang="en-US" sz="2800" b="0" strike="noStrike" spc="-1">
              <a:solidFill>
                <a:srgbClr val="000000"/>
              </a:solidFill>
              <a:uFill>
                <a:solidFill>
                  <a:srgbClr val="FFFFFF"/>
                </a:solidFill>
              </a:uFill>
              <a:latin typeface="Arial"/>
            </a:endParaRPr>
          </a:p>
          <a:p>
            <a:pPr>
              <a:lnSpc>
                <a:spcPct val="100000"/>
              </a:lnSpc>
              <a:spcBef>
                <a:spcPts val="1001"/>
              </a:spcBef>
            </a:pPr>
            <a:endParaRPr lang="en-US" sz="2800" b="0" strike="noStrike" spc="-1">
              <a:solidFill>
                <a:srgbClr val="000000"/>
              </a:solidFill>
              <a:uFill>
                <a:solidFill>
                  <a:srgbClr val="FFFFFF"/>
                </a:solidFill>
              </a:uFill>
              <a:latin typeface="Arial"/>
            </a:endParaRPr>
          </a:p>
          <a:p>
            <a:pPr>
              <a:lnSpc>
                <a:spcPct val="100000"/>
              </a:lnSpc>
              <a:spcBef>
                <a:spcPts val="1001"/>
              </a:spcBef>
            </a:pPr>
            <a:r>
              <a:rPr lang="en-US" sz="2200" b="0" strike="noStrike" spc="-1">
                <a:solidFill>
                  <a:srgbClr val="000000"/>
                </a:solidFill>
                <a:uFill>
                  <a:solidFill>
                    <a:srgbClr val="FFFFFF"/>
                  </a:solidFill>
                </a:uFill>
                <a:latin typeface="Calibri"/>
                <a:ea typeface="DejaVu Sans"/>
              </a:rPr>
              <a:t>Support (WBC, LDH) = 0.5	   			   Support (LDH, WBC) = 0.25</a:t>
            </a:r>
            <a:endParaRPr lang="en-US" sz="2200" b="0" strike="noStrike" spc="-1">
              <a:solidFill>
                <a:srgbClr val="000000"/>
              </a:solidFill>
              <a:uFill>
                <a:solidFill>
                  <a:srgbClr val="FFFFFF"/>
                </a:solidFill>
              </a:uFill>
              <a:latin typeface="Arial"/>
            </a:endParaRPr>
          </a:p>
          <a:p>
            <a:pPr>
              <a:lnSpc>
                <a:spcPct val="100000"/>
              </a:lnSpc>
              <a:spcBef>
                <a:spcPts val="1001"/>
              </a:spcBef>
            </a:pPr>
            <a:endParaRPr lang="en-US" sz="2200" b="0" strike="noStrike" spc="-1">
              <a:solidFill>
                <a:srgbClr val="000000"/>
              </a:solidFill>
              <a:uFill>
                <a:solidFill>
                  <a:srgbClr val="FFFFFF"/>
                </a:solidFill>
              </a:uFill>
              <a:latin typeface="Arial"/>
            </a:endParaRPr>
          </a:p>
          <a:p>
            <a:pPr>
              <a:lnSpc>
                <a:spcPct val="100000"/>
              </a:lnSpc>
              <a:spcBef>
                <a:spcPts val="1001"/>
              </a:spcBef>
            </a:pPr>
            <a:r>
              <a:rPr lang="en-US" sz="2200" b="0" strike="noStrike" spc="-1">
                <a:solidFill>
                  <a:srgbClr val="000000"/>
                </a:solidFill>
                <a:uFill>
                  <a:solidFill>
                    <a:srgbClr val="FFFFFF"/>
                  </a:solidFill>
                </a:uFill>
                <a:latin typeface="Calibri"/>
                <a:ea typeface="DejaVu Sans"/>
              </a:rPr>
              <a:t>Growth (High Risk =&gt; Diabetes, Hypertension) =2</a:t>
            </a:r>
            <a:endParaRPr lang="en-US" sz="2200" b="0" strike="noStrike" spc="-1">
              <a:solidFill>
                <a:srgbClr val="000000"/>
              </a:solidFill>
              <a:uFill>
                <a:solidFill>
                  <a:srgbClr val="FFFFFF"/>
                </a:solidFill>
              </a:uFill>
              <a:latin typeface="Arial"/>
            </a:endParaRPr>
          </a:p>
          <a:p>
            <a:pPr>
              <a:lnSpc>
                <a:spcPct val="100000"/>
              </a:lnSpc>
              <a:spcBef>
                <a:spcPts val="1001"/>
              </a:spcBef>
            </a:pPr>
            <a:endParaRPr lang="en-US" sz="2200" b="0" strike="noStrike" spc="-1">
              <a:solidFill>
                <a:srgbClr val="000000"/>
              </a:solidFill>
              <a:uFill>
                <a:solidFill>
                  <a:srgbClr val="FFFFFF"/>
                </a:solidFill>
              </a:uFill>
              <a:latin typeface="Arial"/>
            </a:endParaRPr>
          </a:p>
          <a:p>
            <a:pPr>
              <a:lnSpc>
                <a:spcPct val="100000"/>
              </a:lnSpc>
              <a:spcBef>
                <a:spcPts val="1001"/>
              </a:spcBef>
            </a:pPr>
            <a:endParaRPr lang="en-US" sz="2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464</TotalTime>
  <Words>1547</Words>
  <Application>Microsoft Office PowerPoint</Application>
  <PresentationFormat>Widescreen</PresentationFormat>
  <Paragraphs>398</Paragraphs>
  <Slides>37</Slides>
  <Notes>3</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37</vt:i4>
      </vt:variant>
    </vt:vector>
  </HeadingPairs>
  <TitlesOfParts>
    <vt:vector size="48" baseType="lpstr">
      <vt:lpstr>.AppleSystemUIFont</vt:lpstr>
      <vt:lpstr>Arial</vt:lpstr>
      <vt:lpstr>Calibri</vt:lpstr>
      <vt:lpstr>Calibri Light</vt:lpstr>
      <vt:lpstr>DejaVu Sans</vt:lpstr>
      <vt:lpstr>Symbol</vt:lpstr>
      <vt:lpstr>Times New Roman</vt:lpstr>
      <vt:lpstr>Wingdings</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Pulmonary Embolism In ICU </dc:title>
  <dc:subject/>
  <dc:creator>yuanyuan shen</dc:creator>
  <dc:description/>
  <cp:lastModifiedBy>tim</cp:lastModifiedBy>
  <cp:revision>45</cp:revision>
  <dcterms:created xsi:type="dcterms:W3CDTF">2017-12-03T16:53:27Z</dcterms:created>
  <dcterms:modified xsi:type="dcterms:W3CDTF">2017-12-07T17:04:35Z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15.0040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3</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35</vt:i4>
  </property>
</Properties>
</file>